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323" r:id="rId2"/>
    <p:sldId id="324" r:id="rId3"/>
    <p:sldId id="325" r:id="rId4"/>
    <p:sldId id="326" r:id="rId5"/>
    <p:sldId id="330" r:id="rId6"/>
    <p:sldId id="327" r:id="rId7"/>
    <p:sldId id="329" r:id="rId8"/>
    <p:sldId id="318" r:id="rId9"/>
    <p:sldId id="319" r:id="rId10"/>
    <p:sldId id="334" r:id="rId11"/>
    <p:sldId id="315" r:id="rId12"/>
    <p:sldId id="312" r:id="rId13"/>
    <p:sldId id="320" r:id="rId14"/>
    <p:sldId id="321" r:id="rId15"/>
    <p:sldId id="322" r:id="rId16"/>
    <p:sldId id="316" r:id="rId17"/>
    <p:sldId id="331" r:id="rId18"/>
    <p:sldId id="332" r:id="rId19"/>
    <p:sldId id="310" r:id="rId20"/>
    <p:sldId id="314" r:id="rId21"/>
  </p:sldIdLst>
  <p:sldSz cx="12188825" cy="6858000"/>
  <p:notesSz cx="6858000" cy="9144000"/>
  <p:custDataLst>
    <p:tags r:id="rId2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3" autoAdjust="0"/>
    <p:restoredTop sz="94629" autoAdjust="0"/>
  </p:normalViewPr>
  <p:slideViewPr>
    <p:cSldViewPr showGuides="1">
      <p:cViewPr varScale="1">
        <p:scale>
          <a:sx n="119" d="100"/>
          <a:sy n="119" d="100"/>
        </p:scale>
        <p:origin x="232" y="296"/>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9DE493-19D7-4EC9-97C9-5F26233F1106}" type="doc">
      <dgm:prSet loTypeId="urn:microsoft.com/office/officeart/2005/8/layout/hProcess4" loCatId="process" qsTypeId="urn:microsoft.com/office/officeart/2005/8/quickstyle/simple2" qsCatId="simple" csTypeId="urn:microsoft.com/office/officeart/2005/8/colors/accent0_3" csCatId="mainScheme" phldr="1"/>
      <dgm:spPr/>
      <dgm:t>
        <a:bodyPr/>
        <a:lstStyle/>
        <a:p>
          <a:endParaRPr lang="en-US"/>
        </a:p>
      </dgm:t>
    </dgm:pt>
    <dgm:pt modelId="{FB986F71-3126-4196-BD30-74AEDC39A1CA}">
      <dgm:prSet phldrT="[Text]"/>
      <dgm:spPr/>
      <dgm:t>
        <a:bodyPr/>
        <a:lstStyle/>
        <a:p>
          <a:r>
            <a:rPr lang="en-US" dirty="0"/>
            <a:t>Unique combination of Address, X and Y</a:t>
          </a:r>
        </a:p>
      </dgm:t>
    </dgm:pt>
    <dgm:pt modelId="{9B3CE34A-9B3E-4D5F-94E0-DFBB94FF5A03}" type="parTrans" cxnId="{1423FC72-83C7-4510-8021-28EAEA493E68}">
      <dgm:prSet/>
      <dgm:spPr/>
      <dgm:t>
        <a:bodyPr/>
        <a:lstStyle/>
        <a:p>
          <a:endParaRPr lang="en-US"/>
        </a:p>
      </dgm:t>
    </dgm:pt>
    <dgm:pt modelId="{D0B150DF-3AA4-454C-8652-25880449C422}" type="sibTrans" cxnId="{1423FC72-83C7-4510-8021-28EAEA493E68}">
      <dgm:prSet/>
      <dgm:spPr/>
      <dgm:t>
        <a:bodyPr/>
        <a:lstStyle/>
        <a:p>
          <a:endParaRPr lang="en-US"/>
        </a:p>
      </dgm:t>
    </dgm:pt>
    <dgm:pt modelId="{AB2E8498-CC81-452F-A895-08F3845AA347}">
      <dgm:prSet phldrT="[Text]"/>
      <dgm:spPr/>
      <dgm:t>
        <a:bodyPr/>
        <a:lstStyle/>
        <a:p>
          <a:r>
            <a:rPr lang="en-US" dirty="0"/>
            <a:t>Address</a:t>
          </a:r>
        </a:p>
      </dgm:t>
    </dgm:pt>
    <dgm:pt modelId="{4C65E2C8-0CBB-4D8C-AD60-6B0105C62B84}" type="parTrans" cxnId="{2D5B3E3B-3EE5-4072-933E-27DF5400591C}">
      <dgm:prSet/>
      <dgm:spPr/>
      <dgm:t>
        <a:bodyPr/>
        <a:lstStyle/>
        <a:p>
          <a:endParaRPr lang="en-US"/>
        </a:p>
      </dgm:t>
    </dgm:pt>
    <dgm:pt modelId="{9A1F3304-AA9E-4FBC-89BA-9095C80E47C9}" type="sibTrans" cxnId="{2D5B3E3B-3EE5-4072-933E-27DF5400591C}">
      <dgm:prSet/>
      <dgm:spPr/>
      <dgm:t>
        <a:bodyPr/>
        <a:lstStyle/>
        <a:p>
          <a:endParaRPr lang="en-US"/>
        </a:p>
      </dgm:t>
    </dgm:pt>
    <dgm:pt modelId="{BF381BD4-48DC-48BF-8C18-C307CDD4D490}">
      <dgm:prSet phldrT="[Text]"/>
      <dgm:spPr/>
      <dgm:t>
        <a:bodyPr/>
        <a:lstStyle/>
        <a:p>
          <a:r>
            <a:rPr lang="en-US" dirty="0"/>
            <a:t>X (Longitude)</a:t>
          </a:r>
        </a:p>
      </dgm:t>
    </dgm:pt>
    <dgm:pt modelId="{5D881325-883F-44A1-A5FB-E01856D07A5B}" type="parTrans" cxnId="{5F9EDECD-FB20-4615-B5EC-47255B2B532F}">
      <dgm:prSet/>
      <dgm:spPr/>
      <dgm:t>
        <a:bodyPr/>
        <a:lstStyle/>
        <a:p>
          <a:endParaRPr lang="en-US"/>
        </a:p>
      </dgm:t>
    </dgm:pt>
    <dgm:pt modelId="{2C645F98-BC4B-4797-BC42-0872EA7B0575}" type="sibTrans" cxnId="{5F9EDECD-FB20-4615-B5EC-47255B2B532F}">
      <dgm:prSet/>
      <dgm:spPr/>
      <dgm:t>
        <a:bodyPr/>
        <a:lstStyle/>
        <a:p>
          <a:endParaRPr lang="en-US"/>
        </a:p>
      </dgm:t>
    </dgm:pt>
    <dgm:pt modelId="{F45A9312-34B6-4F92-9581-20760B936380}">
      <dgm:prSet phldrT="[Text]"/>
      <dgm:spPr/>
      <dgm:t>
        <a:bodyPr/>
        <a:lstStyle/>
        <a:p>
          <a:r>
            <a:rPr lang="en-US" dirty="0"/>
            <a:t>Y (Latitude)</a:t>
          </a:r>
        </a:p>
      </dgm:t>
    </dgm:pt>
    <dgm:pt modelId="{2C79ADD9-2186-4410-8D44-8391EB1636F7}" type="parTrans" cxnId="{12570D48-DB5B-4010-B945-2FA7B6B3E1F2}">
      <dgm:prSet/>
      <dgm:spPr/>
      <dgm:t>
        <a:bodyPr/>
        <a:lstStyle/>
        <a:p>
          <a:endParaRPr lang="en-CA"/>
        </a:p>
      </dgm:t>
    </dgm:pt>
    <dgm:pt modelId="{4738C3EF-0A76-4B59-BF72-9D58FAD0A339}" type="sibTrans" cxnId="{12570D48-DB5B-4010-B945-2FA7B6B3E1F2}">
      <dgm:prSet/>
      <dgm:spPr/>
      <dgm:t>
        <a:bodyPr/>
        <a:lstStyle/>
        <a:p>
          <a:endParaRPr lang="en-CA"/>
        </a:p>
      </dgm:t>
    </dgm:pt>
    <dgm:pt modelId="{6E7DBE00-7E5B-46F8-BBA0-CF0079A58E82}">
      <dgm:prSet phldrT="[Text]"/>
      <dgm:spPr/>
      <dgm:t>
        <a:bodyPr/>
        <a:lstStyle/>
        <a:p>
          <a:r>
            <a:rPr lang="en-US" dirty="0"/>
            <a:t>Pd District boundaries</a:t>
          </a:r>
        </a:p>
      </dgm:t>
    </dgm:pt>
    <dgm:pt modelId="{65147ED7-18A4-49A5-9AEE-066FB0363316}" type="sibTrans" cxnId="{3D080EE7-BDF0-495B-A4FB-103A296CD73B}">
      <dgm:prSet/>
      <dgm:spPr/>
      <dgm:t>
        <a:bodyPr/>
        <a:lstStyle/>
        <a:p>
          <a:endParaRPr lang="en-US"/>
        </a:p>
      </dgm:t>
    </dgm:pt>
    <dgm:pt modelId="{6FAC7821-43C2-4A12-9638-E9B1BDE7C8D8}" type="parTrans" cxnId="{3D080EE7-BDF0-495B-A4FB-103A296CD73B}">
      <dgm:prSet/>
      <dgm:spPr/>
      <dgm:t>
        <a:bodyPr/>
        <a:lstStyle/>
        <a:p>
          <a:endParaRPr lang="en-US"/>
        </a:p>
      </dgm:t>
    </dgm:pt>
    <dgm:pt modelId="{F6D27D1B-CDCB-481F-B8FA-AB31B2A119DE}">
      <dgm:prSet phldrT="[Text]"/>
      <dgm:spPr/>
      <dgm:t>
        <a:bodyPr/>
        <a:lstStyle/>
        <a:p>
          <a:r>
            <a:rPr lang="en-US" dirty="0"/>
            <a:t>New Table CrimeAddress</a:t>
          </a:r>
        </a:p>
      </dgm:t>
    </dgm:pt>
    <dgm:pt modelId="{7AEB6639-3258-49E8-8B1F-B4A9C61922BE}" type="sibTrans" cxnId="{A63D53AC-541A-4D09-9620-8B1C8D7B91DE}">
      <dgm:prSet/>
      <dgm:spPr/>
      <dgm:t>
        <a:bodyPr/>
        <a:lstStyle/>
        <a:p>
          <a:endParaRPr lang="en-US"/>
        </a:p>
      </dgm:t>
    </dgm:pt>
    <dgm:pt modelId="{8A7BF306-8E53-4B16-9E7E-A79AE3DF6BE2}" type="parTrans" cxnId="{A63D53AC-541A-4D09-9620-8B1C8D7B91DE}">
      <dgm:prSet/>
      <dgm:spPr/>
      <dgm:t>
        <a:bodyPr/>
        <a:lstStyle/>
        <a:p>
          <a:endParaRPr lang="en-US"/>
        </a:p>
      </dgm:t>
    </dgm:pt>
    <dgm:pt modelId="{0B00F5A8-A0EF-4111-9D86-004317B4F49E}">
      <dgm:prSet phldrT="[Text]"/>
      <dgm:spPr/>
      <dgm:t>
        <a:bodyPr/>
        <a:lstStyle/>
        <a:p>
          <a:r>
            <a:rPr lang="en-US" dirty="0"/>
            <a:t>AddressID</a:t>
          </a:r>
        </a:p>
      </dgm:t>
    </dgm:pt>
    <dgm:pt modelId="{CE48C676-980A-4BAC-A3C8-9ABC315DAE51}" type="sibTrans" cxnId="{86F910E7-C9D0-48E5-A3A3-C70127E96FC1}">
      <dgm:prSet/>
      <dgm:spPr/>
      <dgm:t>
        <a:bodyPr/>
        <a:lstStyle/>
        <a:p>
          <a:endParaRPr lang="en-US"/>
        </a:p>
      </dgm:t>
    </dgm:pt>
    <dgm:pt modelId="{EC916B99-8D26-4265-B7BE-BB461C68DA5C}" type="parTrans" cxnId="{86F910E7-C9D0-48E5-A3A3-C70127E96FC1}">
      <dgm:prSet/>
      <dgm:spPr/>
      <dgm:t>
        <a:bodyPr/>
        <a:lstStyle/>
        <a:p>
          <a:endParaRPr lang="en-US"/>
        </a:p>
      </dgm:t>
    </dgm:pt>
    <dgm:pt modelId="{65B6D8B9-E558-4264-B37F-7B4B2A8896DF}">
      <dgm:prSet phldrT="[Text]"/>
      <dgm:spPr/>
      <dgm:t>
        <a:bodyPr/>
        <a:lstStyle/>
        <a:p>
          <a:r>
            <a:rPr lang="en-US" dirty="0"/>
            <a:t>Address</a:t>
          </a:r>
        </a:p>
      </dgm:t>
    </dgm:pt>
    <dgm:pt modelId="{370A79FF-9957-49E1-811F-78AB198DD9E0}" type="sibTrans" cxnId="{CA96E113-7151-48C8-B4D5-7AA211772CC8}">
      <dgm:prSet/>
      <dgm:spPr/>
      <dgm:t>
        <a:bodyPr/>
        <a:lstStyle/>
        <a:p>
          <a:endParaRPr lang="en-US"/>
        </a:p>
      </dgm:t>
    </dgm:pt>
    <dgm:pt modelId="{04F5A724-3AA7-4E78-B992-BCB3E916993F}" type="parTrans" cxnId="{CA96E113-7151-48C8-B4D5-7AA211772CC8}">
      <dgm:prSet/>
      <dgm:spPr/>
      <dgm:t>
        <a:bodyPr/>
        <a:lstStyle/>
        <a:p>
          <a:endParaRPr lang="en-US"/>
        </a:p>
      </dgm:t>
    </dgm:pt>
    <dgm:pt modelId="{58828492-5CEF-4AFE-95CB-5D7E6A18158B}">
      <dgm:prSet phldrT="[Text]"/>
      <dgm:spPr/>
      <dgm:t>
        <a:bodyPr/>
        <a:lstStyle/>
        <a:p>
          <a:r>
            <a:rPr lang="en-US" dirty="0"/>
            <a:t>AddressID</a:t>
          </a:r>
        </a:p>
      </dgm:t>
    </dgm:pt>
    <dgm:pt modelId="{2D386477-EC66-449A-8D41-5F8A212C3D8E}" type="sibTrans" cxnId="{ECE9152A-59A8-4A3A-9D34-DB38A074F636}">
      <dgm:prSet/>
      <dgm:spPr/>
      <dgm:t>
        <a:bodyPr/>
        <a:lstStyle/>
        <a:p>
          <a:endParaRPr lang="en-US"/>
        </a:p>
      </dgm:t>
    </dgm:pt>
    <dgm:pt modelId="{F664BA43-1B81-496F-A04E-CE4B4A525697}" type="parTrans" cxnId="{ECE9152A-59A8-4A3A-9D34-DB38A074F636}">
      <dgm:prSet/>
      <dgm:spPr/>
      <dgm:t>
        <a:bodyPr/>
        <a:lstStyle/>
        <a:p>
          <a:endParaRPr lang="en-US"/>
        </a:p>
      </dgm:t>
    </dgm:pt>
    <dgm:pt modelId="{68838C34-4D02-49F8-ADD7-BFA90D87B7EA}">
      <dgm:prSet phldrT="[Text]"/>
      <dgm:spPr/>
      <dgm:t>
        <a:bodyPr/>
        <a:lstStyle/>
        <a:p>
          <a:r>
            <a:rPr lang="en-US" dirty="0"/>
            <a:t>Crime Incidents table</a:t>
          </a:r>
        </a:p>
      </dgm:t>
    </dgm:pt>
    <dgm:pt modelId="{FFC4FCE7-6F2F-4F91-A74A-7C4C32A81657}" type="sibTrans" cxnId="{4143D757-8617-4C89-8322-E3B29A1874AF}">
      <dgm:prSet/>
      <dgm:spPr/>
      <dgm:t>
        <a:bodyPr/>
        <a:lstStyle/>
        <a:p>
          <a:endParaRPr lang="en-US"/>
        </a:p>
      </dgm:t>
    </dgm:pt>
    <dgm:pt modelId="{F2AD00AD-6A23-4C89-A107-68EF5D1F0B94}" type="parTrans" cxnId="{4143D757-8617-4C89-8322-E3B29A1874AF}">
      <dgm:prSet/>
      <dgm:spPr/>
      <dgm:t>
        <a:bodyPr/>
        <a:lstStyle/>
        <a:p>
          <a:endParaRPr lang="en-US"/>
        </a:p>
      </dgm:t>
    </dgm:pt>
    <dgm:pt modelId="{7796F35C-1E79-41BA-BD41-AB0E12E8A6AA}">
      <dgm:prSet phldrT="[Text]"/>
      <dgm:spPr/>
      <dgm:t>
        <a:bodyPr/>
        <a:lstStyle/>
        <a:p>
          <a:r>
            <a:rPr lang="en-US" dirty="0"/>
            <a:t>X (Longitude)</a:t>
          </a:r>
        </a:p>
      </dgm:t>
    </dgm:pt>
    <dgm:pt modelId="{550EF2F0-4C1A-4D02-B7B1-FC1273F68137}" type="parTrans" cxnId="{30BB612D-6DF1-4F3A-ABD0-BE01BF1D3B6D}">
      <dgm:prSet/>
      <dgm:spPr/>
      <dgm:t>
        <a:bodyPr/>
        <a:lstStyle/>
        <a:p>
          <a:endParaRPr lang="en-CA"/>
        </a:p>
      </dgm:t>
    </dgm:pt>
    <dgm:pt modelId="{BCEF7C86-F1E4-4932-98CC-895F59F75E1C}" type="sibTrans" cxnId="{30BB612D-6DF1-4F3A-ABD0-BE01BF1D3B6D}">
      <dgm:prSet/>
      <dgm:spPr/>
      <dgm:t>
        <a:bodyPr/>
        <a:lstStyle/>
        <a:p>
          <a:endParaRPr lang="en-CA"/>
        </a:p>
      </dgm:t>
    </dgm:pt>
    <dgm:pt modelId="{3F4A5F46-C4DE-4EB7-801C-3F070AE9B00C}">
      <dgm:prSet phldrT="[Text]"/>
      <dgm:spPr/>
      <dgm:t>
        <a:bodyPr/>
        <a:lstStyle/>
        <a:p>
          <a:r>
            <a:rPr lang="en-US" dirty="0"/>
            <a:t>Y (</a:t>
          </a:r>
          <a:r>
            <a:rPr lang="en-US" dirty="0" err="1"/>
            <a:t>Latittude</a:t>
          </a:r>
          <a:r>
            <a:rPr lang="en-US" dirty="0"/>
            <a:t>)</a:t>
          </a:r>
        </a:p>
      </dgm:t>
    </dgm:pt>
    <dgm:pt modelId="{A68F6EE8-CB3A-47AE-9677-81EC5D2FE463}" type="parTrans" cxnId="{EE7B779F-EB66-45AE-AD8F-36D13A3B46ED}">
      <dgm:prSet/>
      <dgm:spPr/>
      <dgm:t>
        <a:bodyPr/>
        <a:lstStyle/>
        <a:p>
          <a:endParaRPr lang="en-CA"/>
        </a:p>
      </dgm:t>
    </dgm:pt>
    <dgm:pt modelId="{10A0E1F8-7066-442D-BF45-5843AD0B96F1}" type="sibTrans" cxnId="{EE7B779F-EB66-45AE-AD8F-36D13A3B46ED}">
      <dgm:prSet/>
      <dgm:spPr/>
      <dgm:t>
        <a:bodyPr/>
        <a:lstStyle/>
        <a:p>
          <a:endParaRPr lang="en-CA"/>
        </a:p>
      </dgm:t>
    </dgm:pt>
    <dgm:pt modelId="{3960CFF8-4383-4382-8D6D-F2A00F508E8D}" type="pres">
      <dgm:prSet presAssocID="{0E9DE493-19D7-4EC9-97C9-5F26233F1106}" presName="Name0" presStyleCnt="0">
        <dgm:presLayoutVars>
          <dgm:dir/>
          <dgm:animLvl val="lvl"/>
          <dgm:resizeHandles val="exact"/>
        </dgm:presLayoutVars>
      </dgm:prSet>
      <dgm:spPr/>
    </dgm:pt>
    <dgm:pt modelId="{366CFF54-5C8F-47F9-BFD8-D9AF3EADDA3E}" type="pres">
      <dgm:prSet presAssocID="{0E9DE493-19D7-4EC9-97C9-5F26233F1106}" presName="tSp" presStyleCnt="0"/>
      <dgm:spPr/>
    </dgm:pt>
    <dgm:pt modelId="{13688FBD-4079-41FE-A6A2-B5B0F293E6BF}" type="pres">
      <dgm:prSet presAssocID="{0E9DE493-19D7-4EC9-97C9-5F26233F1106}" presName="bSp" presStyleCnt="0"/>
      <dgm:spPr/>
    </dgm:pt>
    <dgm:pt modelId="{224851B6-C14D-49DE-883B-A13003DA4601}" type="pres">
      <dgm:prSet presAssocID="{0E9DE493-19D7-4EC9-97C9-5F26233F1106}" presName="process" presStyleCnt="0"/>
      <dgm:spPr/>
    </dgm:pt>
    <dgm:pt modelId="{1439717B-283C-48FF-AF62-1990F52B6512}" type="pres">
      <dgm:prSet presAssocID="{FB986F71-3126-4196-BD30-74AEDC39A1CA}" presName="composite1" presStyleCnt="0"/>
      <dgm:spPr/>
    </dgm:pt>
    <dgm:pt modelId="{BCCE6711-D1D8-4B2C-917E-41AB5A6114A8}" type="pres">
      <dgm:prSet presAssocID="{FB986F71-3126-4196-BD30-74AEDC39A1CA}" presName="dummyNode1" presStyleLbl="node1" presStyleIdx="0" presStyleCnt="3"/>
      <dgm:spPr/>
    </dgm:pt>
    <dgm:pt modelId="{96015622-8A46-45CF-A72A-2856B699B374}" type="pres">
      <dgm:prSet presAssocID="{FB986F71-3126-4196-BD30-74AEDC39A1CA}" presName="childNode1" presStyleLbl="bgAcc1" presStyleIdx="0" presStyleCnt="3">
        <dgm:presLayoutVars>
          <dgm:bulletEnabled val="1"/>
        </dgm:presLayoutVars>
      </dgm:prSet>
      <dgm:spPr/>
    </dgm:pt>
    <dgm:pt modelId="{BFE859F2-A9E8-4F95-9161-8EC68F2D30C4}" type="pres">
      <dgm:prSet presAssocID="{FB986F71-3126-4196-BD30-74AEDC39A1CA}" presName="childNode1tx" presStyleLbl="bgAcc1" presStyleIdx="0" presStyleCnt="3">
        <dgm:presLayoutVars>
          <dgm:bulletEnabled val="1"/>
        </dgm:presLayoutVars>
      </dgm:prSet>
      <dgm:spPr/>
    </dgm:pt>
    <dgm:pt modelId="{E18C6CF4-EDEB-4539-A36D-E0355B626199}" type="pres">
      <dgm:prSet presAssocID="{FB986F71-3126-4196-BD30-74AEDC39A1CA}" presName="parentNode1" presStyleLbl="node1" presStyleIdx="0" presStyleCnt="3">
        <dgm:presLayoutVars>
          <dgm:chMax val="1"/>
          <dgm:bulletEnabled val="1"/>
        </dgm:presLayoutVars>
      </dgm:prSet>
      <dgm:spPr/>
    </dgm:pt>
    <dgm:pt modelId="{D9FCD5E9-9E94-4534-BAB4-3DB8EB44E7D0}" type="pres">
      <dgm:prSet presAssocID="{FB986F71-3126-4196-BD30-74AEDC39A1CA}" presName="connSite1" presStyleCnt="0"/>
      <dgm:spPr/>
    </dgm:pt>
    <dgm:pt modelId="{6A63D16E-EEE6-4267-97EA-5AD7D2BC4E84}" type="pres">
      <dgm:prSet presAssocID="{D0B150DF-3AA4-454C-8652-25880449C422}" presName="Name9" presStyleLbl="sibTrans2D1" presStyleIdx="0" presStyleCnt="2"/>
      <dgm:spPr/>
    </dgm:pt>
    <dgm:pt modelId="{59BAED1E-A4FE-4FA3-8716-57917AF47F38}" type="pres">
      <dgm:prSet presAssocID="{F6D27D1B-CDCB-481F-B8FA-AB31B2A119DE}" presName="composite2" presStyleCnt="0"/>
      <dgm:spPr/>
    </dgm:pt>
    <dgm:pt modelId="{5C833856-7FAF-4B27-932C-67C7D08339F2}" type="pres">
      <dgm:prSet presAssocID="{F6D27D1B-CDCB-481F-B8FA-AB31B2A119DE}" presName="dummyNode2" presStyleLbl="node1" presStyleIdx="0" presStyleCnt="3"/>
      <dgm:spPr/>
    </dgm:pt>
    <dgm:pt modelId="{E83793B4-2C5C-4D90-82FA-E5EE4745664D}" type="pres">
      <dgm:prSet presAssocID="{F6D27D1B-CDCB-481F-B8FA-AB31B2A119DE}" presName="childNode2" presStyleLbl="bgAcc1" presStyleIdx="1" presStyleCnt="3">
        <dgm:presLayoutVars>
          <dgm:bulletEnabled val="1"/>
        </dgm:presLayoutVars>
      </dgm:prSet>
      <dgm:spPr/>
    </dgm:pt>
    <dgm:pt modelId="{67FFE978-6FBE-4424-80BE-B9E4B4DD0695}" type="pres">
      <dgm:prSet presAssocID="{F6D27D1B-CDCB-481F-B8FA-AB31B2A119DE}" presName="childNode2tx" presStyleLbl="bgAcc1" presStyleIdx="1" presStyleCnt="3">
        <dgm:presLayoutVars>
          <dgm:bulletEnabled val="1"/>
        </dgm:presLayoutVars>
      </dgm:prSet>
      <dgm:spPr/>
    </dgm:pt>
    <dgm:pt modelId="{029D1FDE-4DD7-4FA5-8C70-0C747477B66C}" type="pres">
      <dgm:prSet presAssocID="{F6D27D1B-CDCB-481F-B8FA-AB31B2A119DE}" presName="parentNode2" presStyleLbl="node1" presStyleIdx="1" presStyleCnt="3">
        <dgm:presLayoutVars>
          <dgm:chMax val="0"/>
          <dgm:bulletEnabled val="1"/>
        </dgm:presLayoutVars>
      </dgm:prSet>
      <dgm:spPr/>
    </dgm:pt>
    <dgm:pt modelId="{C2556EF6-41FF-46C6-8829-911BFA533FFE}" type="pres">
      <dgm:prSet presAssocID="{F6D27D1B-CDCB-481F-B8FA-AB31B2A119DE}" presName="connSite2" presStyleCnt="0"/>
      <dgm:spPr/>
    </dgm:pt>
    <dgm:pt modelId="{DC2A0ADB-DCE3-4BF4-9952-0394865777AC}" type="pres">
      <dgm:prSet presAssocID="{7AEB6639-3258-49E8-8B1F-B4A9C61922BE}" presName="Name18" presStyleLbl="sibTrans2D1" presStyleIdx="1" presStyleCnt="2"/>
      <dgm:spPr/>
    </dgm:pt>
    <dgm:pt modelId="{A874A3A3-A340-4ABC-99B5-7529D4415335}" type="pres">
      <dgm:prSet presAssocID="{58828492-5CEF-4AFE-95CB-5D7E6A18158B}" presName="composite1" presStyleCnt="0"/>
      <dgm:spPr/>
    </dgm:pt>
    <dgm:pt modelId="{14032C0B-60AE-432B-A713-F993D1C4BA8F}" type="pres">
      <dgm:prSet presAssocID="{58828492-5CEF-4AFE-95CB-5D7E6A18158B}" presName="dummyNode1" presStyleLbl="node1" presStyleIdx="1" presStyleCnt="3"/>
      <dgm:spPr/>
    </dgm:pt>
    <dgm:pt modelId="{69C28D3B-E083-42DF-9EA0-916CA12125A9}" type="pres">
      <dgm:prSet presAssocID="{58828492-5CEF-4AFE-95CB-5D7E6A18158B}" presName="childNode1" presStyleLbl="bgAcc1" presStyleIdx="2" presStyleCnt="3">
        <dgm:presLayoutVars>
          <dgm:bulletEnabled val="1"/>
        </dgm:presLayoutVars>
      </dgm:prSet>
      <dgm:spPr/>
    </dgm:pt>
    <dgm:pt modelId="{843715D2-C2C2-41EB-BDA3-21230FBA46DB}" type="pres">
      <dgm:prSet presAssocID="{58828492-5CEF-4AFE-95CB-5D7E6A18158B}" presName="childNode1tx" presStyleLbl="bgAcc1" presStyleIdx="2" presStyleCnt="3">
        <dgm:presLayoutVars>
          <dgm:bulletEnabled val="1"/>
        </dgm:presLayoutVars>
      </dgm:prSet>
      <dgm:spPr/>
    </dgm:pt>
    <dgm:pt modelId="{047F5837-10E2-4FFC-A492-DB8A19EF48CA}" type="pres">
      <dgm:prSet presAssocID="{58828492-5CEF-4AFE-95CB-5D7E6A18158B}" presName="parentNode1" presStyleLbl="node1" presStyleIdx="2" presStyleCnt="3">
        <dgm:presLayoutVars>
          <dgm:chMax val="1"/>
          <dgm:bulletEnabled val="1"/>
        </dgm:presLayoutVars>
      </dgm:prSet>
      <dgm:spPr/>
    </dgm:pt>
    <dgm:pt modelId="{7D6A154D-27BB-4CCE-9250-BCDD2CD5C383}" type="pres">
      <dgm:prSet presAssocID="{58828492-5CEF-4AFE-95CB-5D7E6A18158B}" presName="connSite1" presStyleCnt="0"/>
      <dgm:spPr/>
    </dgm:pt>
  </dgm:ptLst>
  <dgm:cxnLst>
    <dgm:cxn modelId="{CA96E113-7151-48C8-B4D5-7AA211772CC8}" srcId="{F6D27D1B-CDCB-481F-B8FA-AB31B2A119DE}" destId="{65B6D8B9-E558-4264-B37F-7B4B2A8896DF}" srcOrd="1" destOrd="0" parTransId="{04F5A724-3AA7-4E78-B992-BCB3E916993F}" sibTransId="{370A79FF-9957-49E1-811F-78AB198DD9E0}"/>
    <dgm:cxn modelId="{1FE4D618-724E-4829-BED3-DAA3C651B769}" type="presOf" srcId="{0B00F5A8-A0EF-4111-9D86-004317B4F49E}" destId="{E83793B4-2C5C-4D90-82FA-E5EE4745664D}" srcOrd="0" destOrd="0" presId="urn:microsoft.com/office/officeart/2005/8/layout/hProcess4"/>
    <dgm:cxn modelId="{A08CE81F-A93E-429F-943D-3B3662A0C042}" type="presOf" srcId="{F6D27D1B-CDCB-481F-B8FA-AB31B2A119DE}" destId="{029D1FDE-4DD7-4FA5-8C70-0C747477B66C}" srcOrd="0" destOrd="0" presId="urn:microsoft.com/office/officeart/2005/8/layout/hProcess4"/>
    <dgm:cxn modelId="{ECE9152A-59A8-4A3A-9D34-DB38A074F636}" srcId="{0E9DE493-19D7-4EC9-97C9-5F26233F1106}" destId="{58828492-5CEF-4AFE-95CB-5D7E6A18158B}" srcOrd="2" destOrd="0" parTransId="{F664BA43-1B81-496F-A04E-CE4B4A525697}" sibTransId="{2D386477-EC66-449A-8D41-5F8A212C3D8E}"/>
    <dgm:cxn modelId="{30BB612D-6DF1-4F3A-ABD0-BE01BF1D3B6D}" srcId="{F6D27D1B-CDCB-481F-B8FA-AB31B2A119DE}" destId="{7796F35C-1E79-41BA-BD41-AB0E12E8A6AA}" srcOrd="2" destOrd="0" parTransId="{550EF2F0-4C1A-4D02-B7B1-FC1273F68137}" sibTransId="{BCEF7C86-F1E4-4932-98CC-895F59F75E1C}"/>
    <dgm:cxn modelId="{3A80F931-995D-4938-A564-AD08AF4E31D3}" type="presOf" srcId="{F45A9312-34B6-4F92-9581-20760B936380}" destId="{96015622-8A46-45CF-A72A-2856B699B374}" srcOrd="0" destOrd="2" presId="urn:microsoft.com/office/officeart/2005/8/layout/hProcess4"/>
    <dgm:cxn modelId="{2D5B3E3B-3EE5-4072-933E-27DF5400591C}" srcId="{FB986F71-3126-4196-BD30-74AEDC39A1CA}" destId="{AB2E8498-CC81-452F-A895-08F3845AA347}" srcOrd="0" destOrd="0" parTransId="{4C65E2C8-0CBB-4D8C-AD60-6B0105C62B84}" sibTransId="{9A1F3304-AA9E-4FBC-89BA-9095C80E47C9}"/>
    <dgm:cxn modelId="{E33DA73B-C4A7-472D-88E9-D1B7FEC0C1F5}" type="presOf" srcId="{BF381BD4-48DC-48BF-8C18-C307CDD4D490}" destId="{BFE859F2-A9E8-4F95-9161-8EC68F2D30C4}" srcOrd="1" destOrd="1" presId="urn:microsoft.com/office/officeart/2005/8/layout/hProcess4"/>
    <dgm:cxn modelId="{8B37FE40-D7C8-473A-9D2D-D33173B003E6}" type="presOf" srcId="{6E7DBE00-7E5B-46F8-BBA0-CF0079A58E82}" destId="{843715D2-C2C2-41EB-BDA3-21230FBA46DB}" srcOrd="1" destOrd="1" presId="urn:microsoft.com/office/officeart/2005/8/layout/hProcess4"/>
    <dgm:cxn modelId="{241A4F42-3815-4A3A-A31B-C5E11FFB5E6D}" type="presOf" srcId="{FB986F71-3126-4196-BD30-74AEDC39A1CA}" destId="{E18C6CF4-EDEB-4539-A36D-E0355B626199}" srcOrd="0" destOrd="0" presId="urn:microsoft.com/office/officeart/2005/8/layout/hProcess4"/>
    <dgm:cxn modelId="{49058F43-EE58-4806-82DB-82A3E8CC0248}" type="presOf" srcId="{3F4A5F46-C4DE-4EB7-801C-3F070AE9B00C}" destId="{67FFE978-6FBE-4424-80BE-B9E4B4DD0695}" srcOrd="1" destOrd="3" presId="urn:microsoft.com/office/officeart/2005/8/layout/hProcess4"/>
    <dgm:cxn modelId="{402F9D43-6A91-4B87-83A0-426BC9CD76A6}" type="presOf" srcId="{0B00F5A8-A0EF-4111-9D86-004317B4F49E}" destId="{67FFE978-6FBE-4424-80BE-B9E4B4DD0695}" srcOrd="1" destOrd="0" presId="urn:microsoft.com/office/officeart/2005/8/layout/hProcess4"/>
    <dgm:cxn modelId="{12570D48-DB5B-4010-B945-2FA7B6B3E1F2}" srcId="{FB986F71-3126-4196-BD30-74AEDC39A1CA}" destId="{F45A9312-34B6-4F92-9581-20760B936380}" srcOrd="2" destOrd="0" parTransId="{2C79ADD9-2186-4410-8D44-8391EB1636F7}" sibTransId="{4738C3EF-0A76-4B59-BF72-9D58FAD0A339}"/>
    <dgm:cxn modelId="{4143D757-8617-4C89-8322-E3B29A1874AF}" srcId="{58828492-5CEF-4AFE-95CB-5D7E6A18158B}" destId="{68838C34-4D02-49F8-ADD7-BFA90D87B7EA}" srcOrd="0" destOrd="0" parTransId="{F2AD00AD-6A23-4C89-A107-68EF5D1F0B94}" sibTransId="{FFC4FCE7-6F2F-4F91-A74A-7C4C32A81657}"/>
    <dgm:cxn modelId="{1420F260-60F1-4C1E-9041-F268E7925022}" type="presOf" srcId="{3F4A5F46-C4DE-4EB7-801C-3F070AE9B00C}" destId="{E83793B4-2C5C-4D90-82FA-E5EE4745664D}" srcOrd="0" destOrd="3" presId="urn:microsoft.com/office/officeart/2005/8/layout/hProcess4"/>
    <dgm:cxn modelId="{1423FC72-83C7-4510-8021-28EAEA493E68}" srcId="{0E9DE493-19D7-4EC9-97C9-5F26233F1106}" destId="{FB986F71-3126-4196-BD30-74AEDC39A1CA}" srcOrd="0" destOrd="0" parTransId="{9B3CE34A-9B3E-4D5F-94E0-DFBB94FF5A03}" sibTransId="{D0B150DF-3AA4-454C-8652-25880449C422}"/>
    <dgm:cxn modelId="{E1602188-B573-41FF-9095-7B40F9CA44C2}" type="presOf" srcId="{6E7DBE00-7E5B-46F8-BBA0-CF0079A58E82}" destId="{69C28D3B-E083-42DF-9EA0-916CA12125A9}" srcOrd="0" destOrd="1" presId="urn:microsoft.com/office/officeart/2005/8/layout/hProcess4"/>
    <dgm:cxn modelId="{550EC38B-566A-4081-A7BE-0E49BE02764D}" type="presOf" srcId="{AB2E8498-CC81-452F-A895-08F3845AA347}" destId="{BFE859F2-A9E8-4F95-9161-8EC68F2D30C4}" srcOrd="1" destOrd="0" presId="urn:microsoft.com/office/officeart/2005/8/layout/hProcess4"/>
    <dgm:cxn modelId="{4A45209A-6BB6-4C3F-B2DD-D3FAB561D8E2}" type="presOf" srcId="{7796F35C-1E79-41BA-BD41-AB0E12E8A6AA}" destId="{67FFE978-6FBE-4424-80BE-B9E4B4DD0695}" srcOrd="1" destOrd="2" presId="urn:microsoft.com/office/officeart/2005/8/layout/hProcess4"/>
    <dgm:cxn modelId="{EE7B779F-EB66-45AE-AD8F-36D13A3B46ED}" srcId="{F6D27D1B-CDCB-481F-B8FA-AB31B2A119DE}" destId="{3F4A5F46-C4DE-4EB7-801C-3F070AE9B00C}" srcOrd="3" destOrd="0" parTransId="{A68F6EE8-CB3A-47AE-9677-81EC5D2FE463}" sibTransId="{10A0E1F8-7066-442D-BF45-5843AD0B96F1}"/>
    <dgm:cxn modelId="{A63D53AC-541A-4D09-9620-8B1C8D7B91DE}" srcId="{0E9DE493-19D7-4EC9-97C9-5F26233F1106}" destId="{F6D27D1B-CDCB-481F-B8FA-AB31B2A119DE}" srcOrd="1" destOrd="0" parTransId="{8A7BF306-8E53-4B16-9E7E-A79AE3DF6BE2}" sibTransId="{7AEB6639-3258-49E8-8B1F-B4A9C61922BE}"/>
    <dgm:cxn modelId="{BFB3E2AE-4B24-4EA7-A394-EBB3AF874B00}" type="presOf" srcId="{7796F35C-1E79-41BA-BD41-AB0E12E8A6AA}" destId="{E83793B4-2C5C-4D90-82FA-E5EE4745664D}" srcOrd="0" destOrd="2" presId="urn:microsoft.com/office/officeart/2005/8/layout/hProcess4"/>
    <dgm:cxn modelId="{4E74EABF-20DE-46D5-9BE9-0F84CEAF66AB}" type="presOf" srcId="{D0B150DF-3AA4-454C-8652-25880449C422}" destId="{6A63D16E-EEE6-4267-97EA-5AD7D2BC4E84}" srcOrd="0" destOrd="0" presId="urn:microsoft.com/office/officeart/2005/8/layout/hProcess4"/>
    <dgm:cxn modelId="{95276BC3-D2A9-422F-9390-BED3FD8C7BB0}" type="presOf" srcId="{0E9DE493-19D7-4EC9-97C9-5F26233F1106}" destId="{3960CFF8-4383-4382-8D6D-F2A00F508E8D}" srcOrd="0" destOrd="0" presId="urn:microsoft.com/office/officeart/2005/8/layout/hProcess4"/>
    <dgm:cxn modelId="{7EBBAEC4-0282-4F3E-860C-A6A26E3998F2}" type="presOf" srcId="{65B6D8B9-E558-4264-B37F-7B4B2A8896DF}" destId="{E83793B4-2C5C-4D90-82FA-E5EE4745664D}" srcOrd="0" destOrd="1" presId="urn:microsoft.com/office/officeart/2005/8/layout/hProcess4"/>
    <dgm:cxn modelId="{90D5F6C6-4E25-4C59-9DF6-6E2B25A59F46}" type="presOf" srcId="{68838C34-4D02-49F8-ADD7-BFA90D87B7EA}" destId="{69C28D3B-E083-42DF-9EA0-916CA12125A9}" srcOrd="0" destOrd="0" presId="urn:microsoft.com/office/officeart/2005/8/layout/hProcess4"/>
    <dgm:cxn modelId="{5F9EDECD-FB20-4615-B5EC-47255B2B532F}" srcId="{FB986F71-3126-4196-BD30-74AEDC39A1CA}" destId="{BF381BD4-48DC-48BF-8C18-C307CDD4D490}" srcOrd="1" destOrd="0" parTransId="{5D881325-883F-44A1-A5FB-E01856D07A5B}" sibTransId="{2C645F98-BC4B-4797-BC42-0872EA7B0575}"/>
    <dgm:cxn modelId="{A507C8D3-A0BB-44E4-82F7-15D18D34238D}" type="presOf" srcId="{68838C34-4D02-49F8-ADD7-BFA90D87B7EA}" destId="{843715D2-C2C2-41EB-BDA3-21230FBA46DB}" srcOrd="1" destOrd="0" presId="urn:microsoft.com/office/officeart/2005/8/layout/hProcess4"/>
    <dgm:cxn modelId="{FA45DADE-266F-4B82-B02F-D2732D8D9F51}" type="presOf" srcId="{58828492-5CEF-4AFE-95CB-5D7E6A18158B}" destId="{047F5837-10E2-4FFC-A492-DB8A19EF48CA}" srcOrd="0" destOrd="0" presId="urn:microsoft.com/office/officeart/2005/8/layout/hProcess4"/>
    <dgm:cxn modelId="{BC0D4AE5-63C6-4061-ACCA-690177F463BD}" type="presOf" srcId="{F45A9312-34B6-4F92-9581-20760B936380}" destId="{BFE859F2-A9E8-4F95-9161-8EC68F2D30C4}" srcOrd="1" destOrd="2" presId="urn:microsoft.com/office/officeart/2005/8/layout/hProcess4"/>
    <dgm:cxn modelId="{3D080EE7-BDF0-495B-A4FB-103A296CD73B}" srcId="{58828492-5CEF-4AFE-95CB-5D7E6A18158B}" destId="{6E7DBE00-7E5B-46F8-BBA0-CF0079A58E82}" srcOrd="1" destOrd="0" parTransId="{6FAC7821-43C2-4A12-9638-E9B1BDE7C8D8}" sibTransId="{65147ED7-18A4-49A5-9AEE-066FB0363316}"/>
    <dgm:cxn modelId="{86F910E7-C9D0-48E5-A3A3-C70127E96FC1}" srcId="{F6D27D1B-CDCB-481F-B8FA-AB31B2A119DE}" destId="{0B00F5A8-A0EF-4111-9D86-004317B4F49E}" srcOrd="0" destOrd="0" parTransId="{EC916B99-8D26-4265-B7BE-BB461C68DA5C}" sibTransId="{CE48C676-980A-4BAC-A3C8-9ABC315DAE51}"/>
    <dgm:cxn modelId="{835CA1EF-8C73-4A92-AB14-7F18CFCB3BBE}" type="presOf" srcId="{65B6D8B9-E558-4264-B37F-7B4B2A8896DF}" destId="{67FFE978-6FBE-4424-80BE-B9E4B4DD0695}" srcOrd="1" destOrd="1" presId="urn:microsoft.com/office/officeart/2005/8/layout/hProcess4"/>
    <dgm:cxn modelId="{FCC960F1-FFDB-446D-9C7D-06DB34FE036C}" type="presOf" srcId="{BF381BD4-48DC-48BF-8C18-C307CDD4D490}" destId="{96015622-8A46-45CF-A72A-2856B699B374}" srcOrd="0" destOrd="1" presId="urn:microsoft.com/office/officeart/2005/8/layout/hProcess4"/>
    <dgm:cxn modelId="{732F9AFA-01BF-4C18-A659-D951BF9FC05D}" type="presOf" srcId="{AB2E8498-CC81-452F-A895-08F3845AA347}" destId="{96015622-8A46-45CF-A72A-2856B699B374}" srcOrd="0" destOrd="0" presId="urn:microsoft.com/office/officeart/2005/8/layout/hProcess4"/>
    <dgm:cxn modelId="{E95209FE-82B0-40EF-AFE6-D8CCCCEA50E1}" type="presOf" srcId="{7AEB6639-3258-49E8-8B1F-B4A9C61922BE}" destId="{DC2A0ADB-DCE3-4BF4-9952-0394865777AC}" srcOrd="0" destOrd="0" presId="urn:microsoft.com/office/officeart/2005/8/layout/hProcess4"/>
    <dgm:cxn modelId="{89F19664-F574-44B4-924E-3D107B743F23}" type="presParOf" srcId="{3960CFF8-4383-4382-8D6D-F2A00F508E8D}" destId="{366CFF54-5C8F-47F9-BFD8-D9AF3EADDA3E}" srcOrd="0" destOrd="0" presId="urn:microsoft.com/office/officeart/2005/8/layout/hProcess4"/>
    <dgm:cxn modelId="{75C41B37-1CBE-4C45-8C4B-850855BD27C4}" type="presParOf" srcId="{3960CFF8-4383-4382-8D6D-F2A00F508E8D}" destId="{13688FBD-4079-41FE-A6A2-B5B0F293E6BF}" srcOrd="1" destOrd="0" presId="urn:microsoft.com/office/officeart/2005/8/layout/hProcess4"/>
    <dgm:cxn modelId="{3AA8FE4E-D0FB-4F4F-9F35-7B6B4E7D5E8D}" type="presParOf" srcId="{3960CFF8-4383-4382-8D6D-F2A00F508E8D}" destId="{224851B6-C14D-49DE-883B-A13003DA4601}" srcOrd="2" destOrd="0" presId="urn:microsoft.com/office/officeart/2005/8/layout/hProcess4"/>
    <dgm:cxn modelId="{A4DAABAE-FB49-4E79-80B0-1264A8E539FF}" type="presParOf" srcId="{224851B6-C14D-49DE-883B-A13003DA4601}" destId="{1439717B-283C-48FF-AF62-1990F52B6512}" srcOrd="0" destOrd="0" presId="urn:microsoft.com/office/officeart/2005/8/layout/hProcess4"/>
    <dgm:cxn modelId="{6FFC75D9-47EB-48FF-90CD-91F117AC22B7}" type="presParOf" srcId="{1439717B-283C-48FF-AF62-1990F52B6512}" destId="{BCCE6711-D1D8-4B2C-917E-41AB5A6114A8}" srcOrd="0" destOrd="0" presId="urn:microsoft.com/office/officeart/2005/8/layout/hProcess4"/>
    <dgm:cxn modelId="{FEE85E3F-72E5-4071-8EA1-3623F81173A1}" type="presParOf" srcId="{1439717B-283C-48FF-AF62-1990F52B6512}" destId="{96015622-8A46-45CF-A72A-2856B699B374}" srcOrd="1" destOrd="0" presId="urn:microsoft.com/office/officeart/2005/8/layout/hProcess4"/>
    <dgm:cxn modelId="{AC4982ED-AD83-45D0-AD2F-455F7901AF9F}" type="presParOf" srcId="{1439717B-283C-48FF-AF62-1990F52B6512}" destId="{BFE859F2-A9E8-4F95-9161-8EC68F2D30C4}" srcOrd="2" destOrd="0" presId="urn:microsoft.com/office/officeart/2005/8/layout/hProcess4"/>
    <dgm:cxn modelId="{565E0706-6737-49AB-A631-19EA6E16791C}" type="presParOf" srcId="{1439717B-283C-48FF-AF62-1990F52B6512}" destId="{E18C6CF4-EDEB-4539-A36D-E0355B626199}" srcOrd="3" destOrd="0" presId="urn:microsoft.com/office/officeart/2005/8/layout/hProcess4"/>
    <dgm:cxn modelId="{0F8395D2-489A-4650-9E19-52FEC57A410B}" type="presParOf" srcId="{1439717B-283C-48FF-AF62-1990F52B6512}" destId="{D9FCD5E9-9E94-4534-BAB4-3DB8EB44E7D0}" srcOrd="4" destOrd="0" presId="urn:microsoft.com/office/officeart/2005/8/layout/hProcess4"/>
    <dgm:cxn modelId="{9204B803-0CC8-4F9E-AC95-C709626A9F47}" type="presParOf" srcId="{224851B6-C14D-49DE-883B-A13003DA4601}" destId="{6A63D16E-EEE6-4267-97EA-5AD7D2BC4E84}" srcOrd="1" destOrd="0" presId="urn:microsoft.com/office/officeart/2005/8/layout/hProcess4"/>
    <dgm:cxn modelId="{DF63E90D-523A-4A3D-8E96-876C4878E690}" type="presParOf" srcId="{224851B6-C14D-49DE-883B-A13003DA4601}" destId="{59BAED1E-A4FE-4FA3-8716-57917AF47F38}" srcOrd="2" destOrd="0" presId="urn:microsoft.com/office/officeart/2005/8/layout/hProcess4"/>
    <dgm:cxn modelId="{ABC2BBAC-ABC6-4828-A656-FF0E45449B5D}" type="presParOf" srcId="{59BAED1E-A4FE-4FA3-8716-57917AF47F38}" destId="{5C833856-7FAF-4B27-932C-67C7D08339F2}" srcOrd="0" destOrd="0" presId="urn:microsoft.com/office/officeart/2005/8/layout/hProcess4"/>
    <dgm:cxn modelId="{57A8C77F-8539-4ED5-8B3E-AA69AEF39063}" type="presParOf" srcId="{59BAED1E-A4FE-4FA3-8716-57917AF47F38}" destId="{E83793B4-2C5C-4D90-82FA-E5EE4745664D}" srcOrd="1" destOrd="0" presId="urn:microsoft.com/office/officeart/2005/8/layout/hProcess4"/>
    <dgm:cxn modelId="{13C487BA-883D-4A71-9789-EB655F6279D7}" type="presParOf" srcId="{59BAED1E-A4FE-4FA3-8716-57917AF47F38}" destId="{67FFE978-6FBE-4424-80BE-B9E4B4DD0695}" srcOrd="2" destOrd="0" presId="urn:microsoft.com/office/officeart/2005/8/layout/hProcess4"/>
    <dgm:cxn modelId="{9DE711C0-DAD0-490A-8F9F-84EFF58B67F2}" type="presParOf" srcId="{59BAED1E-A4FE-4FA3-8716-57917AF47F38}" destId="{029D1FDE-4DD7-4FA5-8C70-0C747477B66C}" srcOrd="3" destOrd="0" presId="urn:microsoft.com/office/officeart/2005/8/layout/hProcess4"/>
    <dgm:cxn modelId="{7E60F800-B699-4C90-AE8B-FFA3C1DBAC2A}" type="presParOf" srcId="{59BAED1E-A4FE-4FA3-8716-57917AF47F38}" destId="{C2556EF6-41FF-46C6-8829-911BFA533FFE}" srcOrd="4" destOrd="0" presId="urn:microsoft.com/office/officeart/2005/8/layout/hProcess4"/>
    <dgm:cxn modelId="{15EEC923-9DD9-45F9-B1CE-E90ADC8BB3B2}" type="presParOf" srcId="{224851B6-C14D-49DE-883B-A13003DA4601}" destId="{DC2A0ADB-DCE3-4BF4-9952-0394865777AC}" srcOrd="3" destOrd="0" presId="urn:microsoft.com/office/officeart/2005/8/layout/hProcess4"/>
    <dgm:cxn modelId="{F83CC031-B411-4234-8023-6E45E782DC1B}" type="presParOf" srcId="{224851B6-C14D-49DE-883B-A13003DA4601}" destId="{A874A3A3-A340-4ABC-99B5-7529D4415335}" srcOrd="4" destOrd="0" presId="urn:microsoft.com/office/officeart/2005/8/layout/hProcess4"/>
    <dgm:cxn modelId="{7B362966-E9AB-40B9-8761-1F07E738ED93}" type="presParOf" srcId="{A874A3A3-A340-4ABC-99B5-7529D4415335}" destId="{14032C0B-60AE-432B-A713-F993D1C4BA8F}" srcOrd="0" destOrd="0" presId="urn:microsoft.com/office/officeart/2005/8/layout/hProcess4"/>
    <dgm:cxn modelId="{7577A14F-C73F-4E1A-8760-544ED1967544}" type="presParOf" srcId="{A874A3A3-A340-4ABC-99B5-7529D4415335}" destId="{69C28D3B-E083-42DF-9EA0-916CA12125A9}" srcOrd="1" destOrd="0" presId="urn:microsoft.com/office/officeart/2005/8/layout/hProcess4"/>
    <dgm:cxn modelId="{1637F8A1-F9FA-4AC7-AA80-AC52DBF6427F}" type="presParOf" srcId="{A874A3A3-A340-4ABC-99B5-7529D4415335}" destId="{843715D2-C2C2-41EB-BDA3-21230FBA46DB}" srcOrd="2" destOrd="0" presId="urn:microsoft.com/office/officeart/2005/8/layout/hProcess4"/>
    <dgm:cxn modelId="{C3A1CE6A-C0A2-460E-AEC5-91898FCAB7C6}" type="presParOf" srcId="{A874A3A3-A340-4ABC-99B5-7529D4415335}" destId="{047F5837-10E2-4FFC-A492-DB8A19EF48CA}" srcOrd="3" destOrd="0" presId="urn:microsoft.com/office/officeart/2005/8/layout/hProcess4"/>
    <dgm:cxn modelId="{B0B35EFC-EC0D-408D-96C0-AAE23E559E96}" type="presParOf" srcId="{A874A3A3-A340-4ABC-99B5-7529D4415335}" destId="{7D6A154D-27BB-4CCE-9250-BCDD2CD5C383}"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9DE493-19D7-4EC9-97C9-5F26233F1106}" type="doc">
      <dgm:prSet loTypeId="urn:microsoft.com/office/officeart/2005/8/layout/hProcess4" loCatId="process" qsTypeId="urn:microsoft.com/office/officeart/2005/8/quickstyle/simple2" qsCatId="simple" csTypeId="urn:microsoft.com/office/officeart/2005/8/colors/accent0_3" csCatId="mainScheme" phldr="1"/>
      <dgm:spPr/>
      <dgm:t>
        <a:bodyPr/>
        <a:lstStyle/>
        <a:p>
          <a:endParaRPr lang="en-US"/>
        </a:p>
      </dgm:t>
    </dgm:pt>
    <dgm:pt modelId="{FB986F71-3126-4196-BD30-74AEDC39A1CA}">
      <dgm:prSet phldrT="[Text]"/>
      <dgm:spPr/>
      <dgm:t>
        <a:bodyPr/>
        <a:lstStyle/>
        <a:p>
          <a:r>
            <a:rPr lang="en-US" dirty="0"/>
            <a:t>Dates</a:t>
          </a:r>
        </a:p>
      </dgm:t>
    </dgm:pt>
    <dgm:pt modelId="{9B3CE34A-9B3E-4D5F-94E0-DFBB94FF5A03}" type="parTrans" cxnId="{1423FC72-83C7-4510-8021-28EAEA493E68}">
      <dgm:prSet/>
      <dgm:spPr/>
      <dgm:t>
        <a:bodyPr/>
        <a:lstStyle/>
        <a:p>
          <a:endParaRPr lang="en-US"/>
        </a:p>
      </dgm:t>
    </dgm:pt>
    <dgm:pt modelId="{D0B150DF-3AA4-454C-8652-25880449C422}" type="sibTrans" cxnId="{1423FC72-83C7-4510-8021-28EAEA493E68}">
      <dgm:prSet/>
      <dgm:spPr/>
      <dgm:t>
        <a:bodyPr/>
        <a:lstStyle/>
        <a:p>
          <a:endParaRPr lang="en-US"/>
        </a:p>
      </dgm:t>
    </dgm:pt>
    <dgm:pt modelId="{AB2E8498-CC81-452F-A895-08F3845AA347}">
      <dgm:prSet phldrT="[Text]"/>
      <dgm:spPr/>
      <dgm:t>
        <a:bodyPr/>
        <a:lstStyle/>
        <a:p>
          <a:r>
            <a:rPr lang="en-US"/>
            <a:t>Dates</a:t>
          </a:r>
          <a:endParaRPr lang="en-US" dirty="0"/>
        </a:p>
      </dgm:t>
    </dgm:pt>
    <dgm:pt modelId="{4C65E2C8-0CBB-4D8C-AD60-6B0105C62B84}" type="parTrans" cxnId="{2D5B3E3B-3EE5-4072-933E-27DF5400591C}">
      <dgm:prSet/>
      <dgm:spPr/>
      <dgm:t>
        <a:bodyPr/>
        <a:lstStyle/>
        <a:p>
          <a:endParaRPr lang="en-US"/>
        </a:p>
      </dgm:t>
    </dgm:pt>
    <dgm:pt modelId="{9A1F3304-AA9E-4FBC-89BA-9095C80E47C9}" type="sibTrans" cxnId="{2D5B3E3B-3EE5-4072-933E-27DF5400591C}">
      <dgm:prSet/>
      <dgm:spPr/>
      <dgm:t>
        <a:bodyPr/>
        <a:lstStyle/>
        <a:p>
          <a:endParaRPr lang="en-US"/>
        </a:p>
      </dgm:t>
    </dgm:pt>
    <dgm:pt modelId="{F6D27D1B-CDCB-481F-B8FA-AB31B2A119DE}">
      <dgm:prSet phldrT="[Text]"/>
      <dgm:spPr/>
      <dgm:t>
        <a:bodyPr/>
        <a:lstStyle/>
        <a:p>
          <a:r>
            <a:rPr lang="en-US" dirty="0"/>
            <a:t>Derived data</a:t>
          </a:r>
        </a:p>
      </dgm:t>
    </dgm:pt>
    <dgm:pt modelId="{7AEB6639-3258-49E8-8B1F-B4A9C61922BE}" type="sibTrans" cxnId="{A63D53AC-541A-4D09-9620-8B1C8D7B91DE}">
      <dgm:prSet/>
      <dgm:spPr/>
      <dgm:t>
        <a:bodyPr/>
        <a:lstStyle/>
        <a:p>
          <a:endParaRPr lang="en-US"/>
        </a:p>
      </dgm:t>
    </dgm:pt>
    <dgm:pt modelId="{8A7BF306-8E53-4B16-9E7E-A79AE3DF6BE2}" type="parTrans" cxnId="{A63D53AC-541A-4D09-9620-8B1C8D7B91DE}">
      <dgm:prSet/>
      <dgm:spPr/>
      <dgm:t>
        <a:bodyPr/>
        <a:lstStyle/>
        <a:p>
          <a:endParaRPr lang="en-US"/>
        </a:p>
      </dgm:t>
    </dgm:pt>
    <dgm:pt modelId="{0B00F5A8-A0EF-4111-9D86-004317B4F49E}">
      <dgm:prSet phldrT="[Text]"/>
      <dgm:spPr/>
      <dgm:t>
        <a:bodyPr/>
        <a:lstStyle/>
        <a:p>
          <a:r>
            <a:rPr lang="en-CA" dirty="0" err="1"/>
            <a:t>Dates_Year</a:t>
          </a:r>
          <a:r>
            <a:rPr lang="en-CA" dirty="0"/>
            <a:t> </a:t>
          </a:r>
          <a:endParaRPr lang="en-US" dirty="0"/>
        </a:p>
      </dgm:t>
    </dgm:pt>
    <dgm:pt modelId="{CE48C676-980A-4BAC-A3C8-9ABC315DAE51}" type="sibTrans" cxnId="{86F910E7-C9D0-48E5-A3A3-C70127E96FC1}">
      <dgm:prSet/>
      <dgm:spPr/>
      <dgm:t>
        <a:bodyPr/>
        <a:lstStyle/>
        <a:p>
          <a:endParaRPr lang="en-US"/>
        </a:p>
      </dgm:t>
    </dgm:pt>
    <dgm:pt modelId="{EC916B99-8D26-4265-B7BE-BB461C68DA5C}" type="parTrans" cxnId="{86F910E7-C9D0-48E5-A3A3-C70127E96FC1}">
      <dgm:prSet/>
      <dgm:spPr/>
      <dgm:t>
        <a:bodyPr/>
        <a:lstStyle/>
        <a:p>
          <a:endParaRPr lang="en-US"/>
        </a:p>
      </dgm:t>
    </dgm:pt>
    <dgm:pt modelId="{58828492-5CEF-4AFE-95CB-5D7E6A18158B}">
      <dgm:prSet phldrT="[Text]"/>
      <dgm:spPr/>
      <dgm:t>
        <a:bodyPr/>
        <a:lstStyle/>
        <a:p>
          <a:r>
            <a:rPr lang="en-US" dirty="0"/>
            <a:t>Numerical representation of Time</a:t>
          </a:r>
        </a:p>
      </dgm:t>
    </dgm:pt>
    <dgm:pt modelId="{2D386477-EC66-449A-8D41-5F8A212C3D8E}" type="sibTrans" cxnId="{ECE9152A-59A8-4A3A-9D34-DB38A074F636}">
      <dgm:prSet/>
      <dgm:spPr/>
      <dgm:t>
        <a:bodyPr/>
        <a:lstStyle/>
        <a:p>
          <a:endParaRPr lang="en-US"/>
        </a:p>
      </dgm:t>
    </dgm:pt>
    <dgm:pt modelId="{F664BA43-1B81-496F-A04E-CE4B4A525697}" type="parTrans" cxnId="{ECE9152A-59A8-4A3A-9D34-DB38A074F636}">
      <dgm:prSet/>
      <dgm:spPr/>
      <dgm:t>
        <a:bodyPr/>
        <a:lstStyle/>
        <a:p>
          <a:endParaRPr lang="en-US"/>
        </a:p>
      </dgm:t>
    </dgm:pt>
    <dgm:pt modelId="{68838C34-4D02-49F8-ADD7-BFA90D87B7EA}">
      <dgm:prSet phldrT="[Text]"/>
      <dgm:spPr/>
      <dgm:t>
        <a:bodyPr/>
        <a:lstStyle/>
        <a:p>
          <a:r>
            <a:rPr lang="en-US" dirty="0"/>
            <a:t>Crime Incidents table</a:t>
          </a:r>
        </a:p>
      </dgm:t>
    </dgm:pt>
    <dgm:pt modelId="{FFC4FCE7-6F2F-4F91-A74A-7C4C32A81657}" type="sibTrans" cxnId="{4143D757-8617-4C89-8322-E3B29A1874AF}">
      <dgm:prSet/>
      <dgm:spPr/>
      <dgm:t>
        <a:bodyPr/>
        <a:lstStyle/>
        <a:p>
          <a:endParaRPr lang="en-US"/>
        </a:p>
      </dgm:t>
    </dgm:pt>
    <dgm:pt modelId="{F2AD00AD-6A23-4C89-A107-68EF5D1F0B94}" type="parTrans" cxnId="{4143D757-8617-4C89-8322-E3B29A1874AF}">
      <dgm:prSet/>
      <dgm:spPr/>
      <dgm:t>
        <a:bodyPr/>
        <a:lstStyle/>
        <a:p>
          <a:endParaRPr lang="en-US"/>
        </a:p>
      </dgm:t>
    </dgm:pt>
    <dgm:pt modelId="{CF9A7837-D1DE-4AF3-9812-A4B86189CBC4}">
      <dgm:prSet/>
      <dgm:spPr/>
      <dgm:t>
        <a:bodyPr/>
        <a:lstStyle/>
        <a:p>
          <a:r>
            <a:rPr lang="en-CA" dirty="0" err="1"/>
            <a:t>Dates_Month</a:t>
          </a:r>
          <a:r>
            <a:rPr lang="en-CA" dirty="0"/>
            <a:t> </a:t>
          </a:r>
        </a:p>
      </dgm:t>
    </dgm:pt>
    <dgm:pt modelId="{4649BFF7-318D-402B-AF60-8CFEC675FC52}" type="parTrans" cxnId="{51F0360B-17CF-4FEC-91A3-FA90E1F73756}">
      <dgm:prSet/>
      <dgm:spPr/>
      <dgm:t>
        <a:bodyPr/>
        <a:lstStyle/>
        <a:p>
          <a:endParaRPr lang="en-CA"/>
        </a:p>
      </dgm:t>
    </dgm:pt>
    <dgm:pt modelId="{67707A4A-6DB9-475D-A3EE-8F10670DA80A}" type="sibTrans" cxnId="{51F0360B-17CF-4FEC-91A3-FA90E1F73756}">
      <dgm:prSet/>
      <dgm:spPr/>
      <dgm:t>
        <a:bodyPr/>
        <a:lstStyle/>
        <a:p>
          <a:endParaRPr lang="en-CA"/>
        </a:p>
      </dgm:t>
    </dgm:pt>
    <dgm:pt modelId="{2BEDFD3C-13A6-4818-A7F3-2E6885DC0D83}">
      <dgm:prSet/>
      <dgm:spPr/>
      <dgm:t>
        <a:bodyPr/>
        <a:lstStyle/>
        <a:p>
          <a:r>
            <a:rPr lang="en-CA" dirty="0" err="1"/>
            <a:t>Dates_Day</a:t>
          </a:r>
          <a:endParaRPr lang="en-CA" dirty="0"/>
        </a:p>
      </dgm:t>
    </dgm:pt>
    <dgm:pt modelId="{052D9215-FF02-4F15-9CFF-2A0B23B08B2F}" type="parTrans" cxnId="{3F3110B6-A97F-4F91-B718-65C106325643}">
      <dgm:prSet/>
      <dgm:spPr/>
      <dgm:t>
        <a:bodyPr/>
        <a:lstStyle/>
        <a:p>
          <a:endParaRPr lang="en-CA"/>
        </a:p>
      </dgm:t>
    </dgm:pt>
    <dgm:pt modelId="{48906317-D2ED-4D5A-8B45-4BC65065EACF}" type="sibTrans" cxnId="{3F3110B6-A97F-4F91-B718-65C106325643}">
      <dgm:prSet/>
      <dgm:spPr/>
      <dgm:t>
        <a:bodyPr/>
        <a:lstStyle/>
        <a:p>
          <a:endParaRPr lang="en-CA"/>
        </a:p>
      </dgm:t>
    </dgm:pt>
    <dgm:pt modelId="{A1C4BA3D-BCBE-4746-9220-C409E5ECCB0D}">
      <dgm:prSet/>
      <dgm:spPr/>
      <dgm:t>
        <a:bodyPr/>
        <a:lstStyle/>
        <a:p>
          <a:r>
            <a:rPr lang="en-CA" dirty="0" err="1"/>
            <a:t>Dates_Hour</a:t>
          </a:r>
          <a:r>
            <a:rPr lang="en-CA" dirty="0"/>
            <a:t> </a:t>
          </a:r>
        </a:p>
      </dgm:t>
    </dgm:pt>
    <dgm:pt modelId="{3E7683B7-1650-484E-A106-EA38C68FFA22}" type="parTrans" cxnId="{0F4160F2-B44D-4ADA-839B-DA4FF9DBFEAF}">
      <dgm:prSet/>
      <dgm:spPr/>
      <dgm:t>
        <a:bodyPr/>
        <a:lstStyle/>
        <a:p>
          <a:endParaRPr lang="en-CA"/>
        </a:p>
      </dgm:t>
    </dgm:pt>
    <dgm:pt modelId="{B5C6C18A-1027-4A42-80C1-221D01E6410B}" type="sibTrans" cxnId="{0F4160F2-B44D-4ADA-839B-DA4FF9DBFEAF}">
      <dgm:prSet/>
      <dgm:spPr/>
      <dgm:t>
        <a:bodyPr/>
        <a:lstStyle/>
        <a:p>
          <a:endParaRPr lang="en-CA"/>
        </a:p>
      </dgm:t>
    </dgm:pt>
    <dgm:pt modelId="{C565E528-D26E-4A8C-9495-1B69C3D9CE7D}">
      <dgm:prSet/>
      <dgm:spPr/>
      <dgm:t>
        <a:bodyPr/>
        <a:lstStyle/>
        <a:p>
          <a:r>
            <a:rPr lang="en-CA" dirty="0" err="1"/>
            <a:t>Dates_Minutes</a:t>
          </a:r>
          <a:r>
            <a:rPr lang="en-CA" dirty="0"/>
            <a:t> </a:t>
          </a:r>
        </a:p>
      </dgm:t>
    </dgm:pt>
    <dgm:pt modelId="{C691783B-D050-49BD-92A3-B4FE55B1AC71}" type="parTrans" cxnId="{040D8104-B140-47C1-9F56-F325AC21B258}">
      <dgm:prSet/>
      <dgm:spPr/>
      <dgm:t>
        <a:bodyPr/>
        <a:lstStyle/>
        <a:p>
          <a:endParaRPr lang="en-CA"/>
        </a:p>
      </dgm:t>
    </dgm:pt>
    <dgm:pt modelId="{A846572F-DA64-466F-827E-43A916E48C47}" type="sibTrans" cxnId="{040D8104-B140-47C1-9F56-F325AC21B258}">
      <dgm:prSet/>
      <dgm:spPr/>
      <dgm:t>
        <a:bodyPr/>
        <a:lstStyle/>
        <a:p>
          <a:endParaRPr lang="en-CA"/>
        </a:p>
      </dgm:t>
    </dgm:pt>
    <dgm:pt modelId="{947C971D-7EAD-44C7-BFC9-518F1CD7F158}">
      <dgm:prSet/>
      <dgm:spPr/>
      <dgm:t>
        <a:bodyPr/>
        <a:lstStyle/>
        <a:p>
          <a:r>
            <a:rPr lang="en-CA" dirty="0" err="1"/>
            <a:t>Dates_Seconds</a:t>
          </a:r>
          <a:r>
            <a:rPr lang="en-CA" dirty="0"/>
            <a:t> </a:t>
          </a:r>
        </a:p>
      </dgm:t>
    </dgm:pt>
    <dgm:pt modelId="{DD22C3E5-DCCA-441B-B947-DB6286FB92F5}" type="parTrans" cxnId="{14667B4E-8ED3-4513-A60E-0A7A521996DD}">
      <dgm:prSet/>
      <dgm:spPr/>
      <dgm:t>
        <a:bodyPr/>
        <a:lstStyle/>
        <a:p>
          <a:endParaRPr lang="en-CA"/>
        </a:p>
      </dgm:t>
    </dgm:pt>
    <dgm:pt modelId="{C3C7CBDF-D494-4BE6-90FB-FFC481A906A7}" type="sibTrans" cxnId="{14667B4E-8ED3-4513-A60E-0A7A521996DD}">
      <dgm:prSet/>
      <dgm:spPr/>
      <dgm:t>
        <a:bodyPr/>
        <a:lstStyle/>
        <a:p>
          <a:endParaRPr lang="en-CA"/>
        </a:p>
      </dgm:t>
    </dgm:pt>
    <dgm:pt modelId="{E12D7271-905D-4331-BD0A-E3E32948D7AC}">
      <dgm:prSet/>
      <dgm:spPr/>
      <dgm:t>
        <a:bodyPr/>
        <a:lstStyle/>
        <a:p>
          <a:r>
            <a:rPr lang="en-CA" dirty="0" err="1"/>
            <a:t>Dates_WeekOfYear</a:t>
          </a:r>
          <a:r>
            <a:rPr lang="en-CA" dirty="0"/>
            <a:t> </a:t>
          </a:r>
        </a:p>
      </dgm:t>
    </dgm:pt>
    <dgm:pt modelId="{917ECF01-4C39-49D3-8771-EF24BCB90969}" type="parTrans" cxnId="{C9851CFB-C8AE-4569-8A7B-7CBB7EA5922B}">
      <dgm:prSet/>
      <dgm:spPr/>
      <dgm:t>
        <a:bodyPr/>
        <a:lstStyle/>
        <a:p>
          <a:endParaRPr lang="en-CA"/>
        </a:p>
      </dgm:t>
    </dgm:pt>
    <dgm:pt modelId="{C15C5BE5-F90D-44DD-9F81-392398E793FA}" type="sibTrans" cxnId="{C9851CFB-C8AE-4569-8A7B-7CBB7EA5922B}">
      <dgm:prSet/>
      <dgm:spPr/>
      <dgm:t>
        <a:bodyPr/>
        <a:lstStyle/>
        <a:p>
          <a:endParaRPr lang="en-CA"/>
        </a:p>
      </dgm:t>
    </dgm:pt>
    <dgm:pt modelId="{997B6B53-51BA-421E-8AAA-8B2FE09D77B5}">
      <dgm:prSet/>
      <dgm:spPr/>
      <dgm:t>
        <a:bodyPr/>
        <a:lstStyle/>
        <a:p>
          <a:r>
            <a:rPr lang="en-CA" dirty="0" err="1"/>
            <a:t>Dates_DayOfYear</a:t>
          </a:r>
          <a:endParaRPr lang="en-CA" dirty="0"/>
        </a:p>
      </dgm:t>
    </dgm:pt>
    <dgm:pt modelId="{B329E60D-65DB-4554-B3EB-61CCE6EF9806}" type="parTrans" cxnId="{87BF3076-2514-450C-914F-4AE34AA8E9BC}">
      <dgm:prSet/>
      <dgm:spPr/>
      <dgm:t>
        <a:bodyPr/>
        <a:lstStyle/>
        <a:p>
          <a:endParaRPr lang="en-CA"/>
        </a:p>
      </dgm:t>
    </dgm:pt>
    <dgm:pt modelId="{024DBB48-33FD-44C1-8152-1B1E969E7191}" type="sibTrans" cxnId="{87BF3076-2514-450C-914F-4AE34AA8E9BC}">
      <dgm:prSet/>
      <dgm:spPr/>
      <dgm:t>
        <a:bodyPr/>
        <a:lstStyle/>
        <a:p>
          <a:endParaRPr lang="en-CA"/>
        </a:p>
      </dgm:t>
    </dgm:pt>
    <dgm:pt modelId="{BF381BD4-48DC-48BF-8C18-C307CDD4D490}">
      <dgm:prSet phldrT="[Text]"/>
      <dgm:spPr/>
      <dgm:t>
        <a:bodyPr/>
        <a:lstStyle/>
        <a:p>
          <a:r>
            <a:rPr lang="en-US" dirty="0"/>
            <a:t>DayOfWeek</a:t>
          </a:r>
        </a:p>
      </dgm:t>
    </dgm:pt>
    <dgm:pt modelId="{2C645F98-BC4B-4797-BC42-0872EA7B0575}" type="sibTrans" cxnId="{5F9EDECD-FB20-4615-B5EC-47255B2B532F}">
      <dgm:prSet/>
      <dgm:spPr/>
      <dgm:t>
        <a:bodyPr/>
        <a:lstStyle/>
        <a:p>
          <a:endParaRPr lang="en-US"/>
        </a:p>
      </dgm:t>
    </dgm:pt>
    <dgm:pt modelId="{5D881325-883F-44A1-A5FB-E01856D07A5B}" type="parTrans" cxnId="{5F9EDECD-FB20-4615-B5EC-47255B2B532F}">
      <dgm:prSet/>
      <dgm:spPr/>
      <dgm:t>
        <a:bodyPr/>
        <a:lstStyle/>
        <a:p>
          <a:endParaRPr lang="en-US"/>
        </a:p>
      </dgm:t>
    </dgm:pt>
    <dgm:pt modelId="{3960CFF8-4383-4382-8D6D-F2A00F508E8D}" type="pres">
      <dgm:prSet presAssocID="{0E9DE493-19D7-4EC9-97C9-5F26233F1106}" presName="Name0" presStyleCnt="0">
        <dgm:presLayoutVars>
          <dgm:dir/>
          <dgm:animLvl val="lvl"/>
          <dgm:resizeHandles val="exact"/>
        </dgm:presLayoutVars>
      </dgm:prSet>
      <dgm:spPr/>
    </dgm:pt>
    <dgm:pt modelId="{366CFF54-5C8F-47F9-BFD8-D9AF3EADDA3E}" type="pres">
      <dgm:prSet presAssocID="{0E9DE493-19D7-4EC9-97C9-5F26233F1106}" presName="tSp" presStyleCnt="0"/>
      <dgm:spPr/>
    </dgm:pt>
    <dgm:pt modelId="{13688FBD-4079-41FE-A6A2-B5B0F293E6BF}" type="pres">
      <dgm:prSet presAssocID="{0E9DE493-19D7-4EC9-97C9-5F26233F1106}" presName="bSp" presStyleCnt="0"/>
      <dgm:spPr/>
    </dgm:pt>
    <dgm:pt modelId="{224851B6-C14D-49DE-883B-A13003DA4601}" type="pres">
      <dgm:prSet presAssocID="{0E9DE493-19D7-4EC9-97C9-5F26233F1106}" presName="process" presStyleCnt="0"/>
      <dgm:spPr/>
    </dgm:pt>
    <dgm:pt modelId="{1439717B-283C-48FF-AF62-1990F52B6512}" type="pres">
      <dgm:prSet presAssocID="{FB986F71-3126-4196-BD30-74AEDC39A1CA}" presName="composite1" presStyleCnt="0"/>
      <dgm:spPr/>
    </dgm:pt>
    <dgm:pt modelId="{BCCE6711-D1D8-4B2C-917E-41AB5A6114A8}" type="pres">
      <dgm:prSet presAssocID="{FB986F71-3126-4196-BD30-74AEDC39A1CA}" presName="dummyNode1" presStyleLbl="node1" presStyleIdx="0" presStyleCnt="3"/>
      <dgm:spPr/>
    </dgm:pt>
    <dgm:pt modelId="{96015622-8A46-45CF-A72A-2856B699B374}" type="pres">
      <dgm:prSet presAssocID="{FB986F71-3126-4196-BD30-74AEDC39A1CA}" presName="childNode1" presStyleLbl="bgAcc1" presStyleIdx="0" presStyleCnt="3">
        <dgm:presLayoutVars>
          <dgm:bulletEnabled val="1"/>
        </dgm:presLayoutVars>
      </dgm:prSet>
      <dgm:spPr/>
    </dgm:pt>
    <dgm:pt modelId="{BFE859F2-A9E8-4F95-9161-8EC68F2D30C4}" type="pres">
      <dgm:prSet presAssocID="{FB986F71-3126-4196-BD30-74AEDC39A1CA}" presName="childNode1tx" presStyleLbl="bgAcc1" presStyleIdx="0" presStyleCnt="3">
        <dgm:presLayoutVars>
          <dgm:bulletEnabled val="1"/>
        </dgm:presLayoutVars>
      </dgm:prSet>
      <dgm:spPr/>
    </dgm:pt>
    <dgm:pt modelId="{E18C6CF4-EDEB-4539-A36D-E0355B626199}" type="pres">
      <dgm:prSet presAssocID="{FB986F71-3126-4196-BD30-74AEDC39A1CA}" presName="parentNode1" presStyleLbl="node1" presStyleIdx="0" presStyleCnt="3" custLinFactNeighborX="-17546">
        <dgm:presLayoutVars>
          <dgm:chMax val="1"/>
          <dgm:bulletEnabled val="1"/>
        </dgm:presLayoutVars>
      </dgm:prSet>
      <dgm:spPr/>
    </dgm:pt>
    <dgm:pt modelId="{D9FCD5E9-9E94-4534-BAB4-3DB8EB44E7D0}" type="pres">
      <dgm:prSet presAssocID="{FB986F71-3126-4196-BD30-74AEDC39A1CA}" presName="connSite1" presStyleCnt="0"/>
      <dgm:spPr/>
    </dgm:pt>
    <dgm:pt modelId="{6A63D16E-EEE6-4267-97EA-5AD7D2BC4E84}" type="pres">
      <dgm:prSet presAssocID="{D0B150DF-3AA4-454C-8652-25880449C422}" presName="Name9" presStyleLbl="sibTrans2D1" presStyleIdx="0" presStyleCnt="2" custLinFactNeighborX="-24470"/>
      <dgm:spPr/>
    </dgm:pt>
    <dgm:pt modelId="{59BAED1E-A4FE-4FA3-8716-57917AF47F38}" type="pres">
      <dgm:prSet presAssocID="{F6D27D1B-CDCB-481F-B8FA-AB31B2A119DE}" presName="composite2" presStyleCnt="0"/>
      <dgm:spPr/>
    </dgm:pt>
    <dgm:pt modelId="{5C833856-7FAF-4B27-932C-67C7D08339F2}" type="pres">
      <dgm:prSet presAssocID="{F6D27D1B-CDCB-481F-B8FA-AB31B2A119DE}" presName="dummyNode2" presStyleLbl="node1" presStyleIdx="0" presStyleCnt="3"/>
      <dgm:spPr/>
    </dgm:pt>
    <dgm:pt modelId="{E83793B4-2C5C-4D90-82FA-E5EE4745664D}" type="pres">
      <dgm:prSet presAssocID="{F6D27D1B-CDCB-481F-B8FA-AB31B2A119DE}" presName="childNode2" presStyleLbl="bgAcc1" presStyleIdx="1" presStyleCnt="3" custScaleY="168680">
        <dgm:presLayoutVars>
          <dgm:bulletEnabled val="1"/>
        </dgm:presLayoutVars>
      </dgm:prSet>
      <dgm:spPr/>
    </dgm:pt>
    <dgm:pt modelId="{67FFE978-6FBE-4424-80BE-B9E4B4DD0695}" type="pres">
      <dgm:prSet presAssocID="{F6D27D1B-CDCB-481F-B8FA-AB31B2A119DE}" presName="childNode2tx" presStyleLbl="bgAcc1" presStyleIdx="1" presStyleCnt="3">
        <dgm:presLayoutVars>
          <dgm:bulletEnabled val="1"/>
        </dgm:presLayoutVars>
      </dgm:prSet>
      <dgm:spPr/>
    </dgm:pt>
    <dgm:pt modelId="{029D1FDE-4DD7-4FA5-8C70-0C747477B66C}" type="pres">
      <dgm:prSet presAssocID="{F6D27D1B-CDCB-481F-B8FA-AB31B2A119DE}" presName="parentNode2" presStyleLbl="node1" presStyleIdx="1" presStyleCnt="3" custLinFactNeighborX="3385" custLinFactNeighborY="-44537">
        <dgm:presLayoutVars>
          <dgm:chMax val="0"/>
          <dgm:bulletEnabled val="1"/>
        </dgm:presLayoutVars>
      </dgm:prSet>
      <dgm:spPr/>
    </dgm:pt>
    <dgm:pt modelId="{C2556EF6-41FF-46C6-8829-911BFA533FFE}" type="pres">
      <dgm:prSet presAssocID="{F6D27D1B-CDCB-481F-B8FA-AB31B2A119DE}" presName="connSite2" presStyleCnt="0"/>
      <dgm:spPr/>
    </dgm:pt>
    <dgm:pt modelId="{DC2A0ADB-DCE3-4BF4-9952-0394865777AC}" type="pres">
      <dgm:prSet presAssocID="{7AEB6639-3258-49E8-8B1F-B4A9C61922BE}" presName="Name18" presStyleLbl="sibTrans2D1" presStyleIdx="1" presStyleCnt="2"/>
      <dgm:spPr/>
    </dgm:pt>
    <dgm:pt modelId="{A874A3A3-A340-4ABC-99B5-7529D4415335}" type="pres">
      <dgm:prSet presAssocID="{58828492-5CEF-4AFE-95CB-5D7E6A18158B}" presName="composite1" presStyleCnt="0"/>
      <dgm:spPr/>
    </dgm:pt>
    <dgm:pt modelId="{14032C0B-60AE-432B-A713-F993D1C4BA8F}" type="pres">
      <dgm:prSet presAssocID="{58828492-5CEF-4AFE-95CB-5D7E6A18158B}" presName="dummyNode1" presStyleLbl="node1" presStyleIdx="1" presStyleCnt="3"/>
      <dgm:spPr/>
    </dgm:pt>
    <dgm:pt modelId="{69C28D3B-E083-42DF-9EA0-916CA12125A9}" type="pres">
      <dgm:prSet presAssocID="{58828492-5CEF-4AFE-95CB-5D7E6A18158B}" presName="childNode1" presStyleLbl="bgAcc1" presStyleIdx="2" presStyleCnt="3">
        <dgm:presLayoutVars>
          <dgm:bulletEnabled val="1"/>
        </dgm:presLayoutVars>
      </dgm:prSet>
      <dgm:spPr/>
    </dgm:pt>
    <dgm:pt modelId="{843715D2-C2C2-41EB-BDA3-21230FBA46DB}" type="pres">
      <dgm:prSet presAssocID="{58828492-5CEF-4AFE-95CB-5D7E6A18158B}" presName="childNode1tx" presStyleLbl="bgAcc1" presStyleIdx="2" presStyleCnt="3">
        <dgm:presLayoutVars>
          <dgm:bulletEnabled val="1"/>
        </dgm:presLayoutVars>
      </dgm:prSet>
      <dgm:spPr/>
    </dgm:pt>
    <dgm:pt modelId="{047F5837-10E2-4FFC-A492-DB8A19EF48CA}" type="pres">
      <dgm:prSet presAssocID="{58828492-5CEF-4AFE-95CB-5D7E6A18158B}" presName="parentNode1" presStyleLbl="node1" presStyleIdx="2" presStyleCnt="3">
        <dgm:presLayoutVars>
          <dgm:chMax val="1"/>
          <dgm:bulletEnabled val="1"/>
        </dgm:presLayoutVars>
      </dgm:prSet>
      <dgm:spPr/>
    </dgm:pt>
    <dgm:pt modelId="{7D6A154D-27BB-4CCE-9250-BCDD2CD5C383}" type="pres">
      <dgm:prSet presAssocID="{58828492-5CEF-4AFE-95CB-5D7E6A18158B}" presName="connSite1" presStyleCnt="0"/>
      <dgm:spPr/>
    </dgm:pt>
  </dgm:ptLst>
  <dgm:cxnLst>
    <dgm:cxn modelId="{ADCA0D00-F243-4D91-B638-87787D824F5E}" type="presOf" srcId="{CF9A7837-D1DE-4AF3-9812-A4B86189CBC4}" destId="{E83793B4-2C5C-4D90-82FA-E5EE4745664D}" srcOrd="0" destOrd="1" presId="urn:microsoft.com/office/officeart/2005/8/layout/hProcess4"/>
    <dgm:cxn modelId="{040D8104-B140-47C1-9F56-F325AC21B258}" srcId="{F6D27D1B-CDCB-481F-B8FA-AB31B2A119DE}" destId="{C565E528-D26E-4A8C-9495-1B69C3D9CE7D}" srcOrd="4" destOrd="0" parTransId="{C691783B-D050-49BD-92A3-B4FE55B1AC71}" sibTransId="{A846572F-DA64-466F-827E-43A916E48C47}"/>
    <dgm:cxn modelId="{51F0360B-17CF-4FEC-91A3-FA90E1F73756}" srcId="{F6D27D1B-CDCB-481F-B8FA-AB31B2A119DE}" destId="{CF9A7837-D1DE-4AF3-9812-A4B86189CBC4}" srcOrd="1" destOrd="0" parTransId="{4649BFF7-318D-402B-AF60-8CFEC675FC52}" sibTransId="{67707A4A-6DB9-475D-A3EE-8F10670DA80A}"/>
    <dgm:cxn modelId="{458AF60D-E7BA-42B3-BFE8-F1429C1CA249}" type="presOf" srcId="{2BEDFD3C-13A6-4818-A7F3-2E6885DC0D83}" destId="{67FFE978-6FBE-4424-80BE-B9E4B4DD0695}" srcOrd="1" destOrd="2" presId="urn:microsoft.com/office/officeart/2005/8/layout/hProcess4"/>
    <dgm:cxn modelId="{D58F7E15-05C0-4690-ADE8-DFA054B398C4}" type="presOf" srcId="{C565E528-D26E-4A8C-9495-1B69C3D9CE7D}" destId="{67FFE978-6FBE-4424-80BE-B9E4B4DD0695}" srcOrd="1" destOrd="4" presId="urn:microsoft.com/office/officeart/2005/8/layout/hProcess4"/>
    <dgm:cxn modelId="{1FE4D618-724E-4829-BED3-DAA3C651B769}" type="presOf" srcId="{0B00F5A8-A0EF-4111-9D86-004317B4F49E}" destId="{E83793B4-2C5C-4D90-82FA-E5EE4745664D}" srcOrd="0" destOrd="0" presId="urn:microsoft.com/office/officeart/2005/8/layout/hProcess4"/>
    <dgm:cxn modelId="{42344E1D-743E-499E-8D77-DC02FBD33B6A}" type="presOf" srcId="{2BEDFD3C-13A6-4818-A7F3-2E6885DC0D83}" destId="{E83793B4-2C5C-4D90-82FA-E5EE4745664D}" srcOrd="0" destOrd="2" presId="urn:microsoft.com/office/officeart/2005/8/layout/hProcess4"/>
    <dgm:cxn modelId="{A08CE81F-A93E-429F-943D-3B3662A0C042}" type="presOf" srcId="{F6D27D1B-CDCB-481F-B8FA-AB31B2A119DE}" destId="{029D1FDE-4DD7-4FA5-8C70-0C747477B66C}" srcOrd="0" destOrd="0" presId="urn:microsoft.com/office/officeart/2005/8/layout/hProcess4"/>
    <dgm:cxn modelId="{ECE9152A-59A8-4A3A-9D34-DB38A074F636}" srcId="{0E9DE493-19D7-4EC9-97C9-5F26233F1106}" destId="{58828492-5CEF-4AFE-95CB-5D7E6A18158B}" srcOrd="2" destOrd="0" parTransId="{F664BA43-1B81-496F-A04E-CE4B4A525697}" sibTransId="{2D386477-EC66-449A-8D41-5F8A212C3D8E}"/>
    <dgm:cxn modelId="{ACAE6431-944D-4B86-AF86-80118BCB59E1}" type="presOf" srcId="{947C971D-7EAD-44C7-BFC9-518F1CD7F158}" destId="{67FFE978-6FBE-4424-80BE-B9E4B4DD0695}" srcOrd="1" destOrd="5" presId="urn:microsoft.com/office/officeart/2005/8/layout/hProcess4"/>
    <dgm:cxn modelId="{2D5B3E3B-3EE5-4072-933E-27DF5400591C}" srcId="{FB986F71-3126-4196-BD30-74AEDC39A1CA}" destId="{AB2E8498-CC81-452F-A895-08F3845AA347}" srcOrd="0" destOrd="0" parTransId="{4C65E2C8-0CBB-4D8C-AD60-6B0105C62B84}" sibTransId="{9A1F3304-AA9E-4FBC-89BA-9095C80E47C9}"/>
    <dgm:cxn modelId="{E33DA73B-C4A7-472D-88E9-D1B7FEC0C1F5}" type="presOf" srcId="{BF381BD4-48DC-48BF-8C18-C307CDD4D490}" destId="{BFE859F2-A9E8-4F95-9161-8EC68F2D30C4}" srcOrd="1" destOrd="1" presId="urn:microsoft.com/office/officeart/2005/8/layout/hProcess4"/>
    <dgm:cxn modelId="{241A4F42-3815-4A3A-A31B-C5E11FFB5E6D}" type="presOf" srcId="{FB986F71-3126-4196-BD30-74AEDC39A1CA}" destId="{E18C6CF4-EDEB-4539-A36D-E0355B626199}" srcOrd="0" destOrd="0" presId="urn:microsoft.com/office/officeart/2005/8/layout/hProcess4"/>
    <dgm:cxn modelId="{402F9D43-6A91-4B87-83A0-426BC9CD76A6}" type="presOf" srcId="{0B00F5A8-A0EF-4111-9D86-004317B4F49E}" destId="{67FFE978-6FBE-4424-80BE-B9E4B4DD0695}" srcOrd="1" destOrd="0" presId="urn:microsoft.com/office/officeart/2005/8/layout/hProcess4"/>
    <dgm:cxn modelId="{CD202E46-0D9F-4D9B-85F6-B0B6370C2B34}" type="presOf" srcId="{A1C4BA3D-BCBE-4746-9220-C409E5ECCB0D}" destId="{E83793B4-2C5C-4D90-82FA-E5EE4745664D}" srcOrd="0" destOrd="3" presId="urn:microsoft.com/office/officeart/2005/8/layout/hProcess4"/>
    <dgm:cxn modelId="{FF07D44C-B753-4168-B0F3-664168537B3D}" type="presOf" srcId="{997B6B53-51BA-421E-8AAA-8B2FE09D77B5}" destId="{E83793B4-2C5C-4D90-82FA-E5EE4745664D}" srcOrd="0" destOrd="7" presId="urn:microsoft.com/office/officeart/2005/8/layout/hProcess4"/>
    <dgm:cxn modelId="{14667B4E-8ED3-4513-A60E-0A7A521996DD}" srcId="{F6D27D1B-CDCB-481F-B8FA-AB31B2A119DE}" destId="{947C971D-7EAD-44C7-BFC9-518F1CD7F158}" srcOrd="5" destOrd="0" parTransId="{DD22C3E5-DCCA-441B-B947-DB6286FB92F5}" sibTransId="{C3C7CBDF-D494-4BE6-90FB-FFC481A906A7}"/>
    <dgm:cxn modelId="{4143D757-8617-4C89-8322-E3B29A1874AF}" srcId="{58828492-5CEF-4AFE-95CB-5D7E6A18158B}" destId="{68838C34-4D02-49F8-ADD7-BFA90D87B7EA}" srcOrd="0" destOrd="0" parTransId="{F2AD00AD-6A23-4C89-A107-68EF5D1F0B94}" sibTransId="{FFC4FCE7-6F2F-4F91-A74A-7C4C32A81657}"/>
    <dgm:cxn modelId="{00F2A071-3269-4ECB-9394-9AB3CC0A2309}" type="presOf" srcId="{CF9A7837-D1DE-4AF3-9812-A4B86189CBC4}" destId="{67FFE978-6FBE-4424-80BE-B9E4B4DD0695}" srcOrd="1" destOrd="1" presId="urn:microsoft.com/office/officeart/2005/8/layout/hProcess4"/>
    <dgm:cxn modelId="{1423FC72-83C7-4510-8021-28EAEA493E68}" srcId="{0E9DE493-19D7-4EC9-97C9-5F26233F1106}" destId="{FB986F71-3126-4196-BD30-74AEDC39A1CA}" srcOrd="0" destOrd="0" parTransId="{9B3CE34A-9B3E-4D5F-94E0-DFBB94FF5A03}" sibTransId="{D0B150DF-3AA4-454C-8652-25880449C422}"/>
    <dgm:cxn modelId="{87BF3076-2514-450C-914F-4AE34AA8E9BC}" srcId="{F6D27D1B-CDCB-481F-B8FA-AB31B2A119DE}" destId="{997B6B53-51BA-421E-8AAA-8B2FE09D77B5}" srcOrd="7" destOrd="0" parTransId="{B329E60D-65DB-4554-B3EB-61CCE6EF9806}" sibTransId="{024DBB48-33FD-44C1-8152-1B1E969E7191}"/>
    <dgm:cxn modelId="{550EC38B-566A-4081-A7BE-0E49BE02764D}" type="presOf" srcId="{AB2E8498-CC81-452F-A895-08F3845AA347}" destId="{BFE859F2-A9E8-4F95-9161-8EC68F2D30C4}" srcOrd="1" destOrd="0" presId="urn:microsoft.com/office/officeart/2005/8/layout/hProcess4"/>
    <dgm:cxn modelId="{586B8EA5-1DD9-40A6-B6DD-5C4D8E77CCDB}" type="presOf" srcId="{C565E528-D26E-4A8C-9495-1B69C3D9CE7D}" destId="{E83793B4-2C5C-4D90-82FA-E5EE4745664D}" srcOrd="0" destOrd="4" presId="urn:microsoft.com/office/officeart/2005/8/layout/hProcess4"/>
    <dgm:cxn modelId="{7FA25FA8-31AC-4B57-9DE8-7B1E2320FAAF}" type="presOf" srcId="{E12D7271-905D-4331-BD0A-E3E32948D7AC}" destId="{67FFE978-6FBE-4424-80BE-B9E4B4DD0695}" srcOrd="1" destOrd="6" presId="urn:microsoft.com/office/officeart/2005/8/layout/hProcess4"/>
    <dgm:cxn modelId="{27A95AAA-7274-46B4-A2F1-1DF2EE2A6BF7}" type="presOf" srcId="{A1C4BA3D-BCBE-4746-9220-C409E5ECCB0D}" destId="{67FFE978-6FBE-4424-80BE-B9E4B4DD0695}" srcOrd="1" destOrd="3" presId="urn:microsoft.com/office/officeart/2005/8/layout/hProcess4"/>
    <dgm:cxn modelId="{A63D53AC-541A-4D09-9620-8B1C8D7B91DE}" srcId="{0E9DE493-19D7-4EC9-97C9-5F26233F1106}" destId="{F6D27D1B-CDCB-481F-B8FA-AB31B2A119DE}" srcOrd="1" destOrd="0" parTransId="{8A7BF306-8E53-4B16-9E7E-A79AE3DF6BE2}" sibTransId="{7AEB6639-3258-49E8-8B1F-B4A9C61922BE}"/>
    <dgm:cxn modelId="{3F3110B6-A97F-4F91-B718-65C106325643}" srcId="{F6D27D1B-CDCB-481F-B8FA-AB31B2A119DE}" destId="{2BEDFD3C-13A6-4818-A7F3-2E6885DC0D83}" srcOrd="2" destOrd="0" parTransId="{052D9215-FF02-4F15-9CFF-2A0B23B08B2F}" sibTransId="{48906317-D2ED-4D5A-8B45-4BC65065EACF}"/>
    <dgm:cxn modelId="{193A97BC-9E96-4BE9-B2EA-CD57359916F9}" type="presOf" srcId="{997B6B53-51BA-421E-8AAA-8B2FE09D77B5}" destId="{67FFE978-6FBE-4424-80BE-B9E4B4DD0695}" srcOrd="1" destOrd="7" presId="urn:microsoft.com/office/officeart/2005/8/layout/hProcess4"/>
    <dgm:cxn modelId="{4E74EABF-20DE-46D5-9BE9-0F84CEAF66AB}" type="presOf" srcId="{D0B150DF-3AA4-454C-8652-25880449C422}" destId="{6A63D16E-EEE6-4267-97EA-5AD7D2BC4E84}" srcOrd="0" destOrd="0" presId="urn:microsoft.com/office/officeart/2005/8/layout/hProcess4"/>
    <dgm:cxn modelId="{95276BC3-D2A9-422F-9390-BED3FD8C7BB0}" type="presOf" srcId="{0E9DE493-19D7-4EC9-97C9-5F26233F1106}" destId="{3960CFF8-4383-4382-8D6D-F2A00F508E8D}" srcOrd="0" destOrd="0" presId="urn:microsoft.com/office/officeart/2005/8/layout/hProcess4"/>
    <dgm:cxn modelId="{90D5F6C6-4E25-4C59-9DF6-6E2B25A59F46}" type="presOf" srcId="{68838C34-4D02-49F8-ADD7-BFA90D87B7EA}" destId="{69C28D3B-E083-42DF-9EA0-916CA12125A9}" srcOrd="0" destOrd="0" presId="urn:microsoft.com/office/officeart/2005/8/layout/hProcess4"/>
    <dgm:cxn modelId="{5F9EDECD-FB20-4615-B5EC-47255B2B532F}" srcId="{FB986F71-3126-4196-BD30-74AEDC39A1CA}" destId="{BF381BD4-48DC-48BF-8C18-C307CDD4D490}" srcOrd="1" destOrd="0" parTransId="{5D881325-883F-44A1-A5FB-E01856D07A5B}" sibTransId="{2C645F98-BC4B-4797-BC42-0872EA7B0575}"/>
    <dgm:cxn modelId="{A507C8D3-A0BB-44E4-82F7-15D18D34238D}" type="presOf" srcId="{68838C34-4D02-49F8-ADD7-BFA90D87B7EA}" destId="{843715D2-C2C2-41EB-BDA3-21230FBA46DB}" srcOrd="1" destOrd="0" presId="urn:microsoft.com/office/officeart/2005/8/layout/hProcess4"/>
    <dgm:cxn modelId="{05967DD5-D9E4-49C7-87BF-F8883EFC90A5}" type="presOf" srcId="{E12D7271-905D-4331-BD0A-E3E32948D7AC}" destId="{E83793B4-2C5C-4D90-82FA-E5EE4745664D}" srcOrd="0" destOrd="6" presId="urn:microsoft.com/office/officeart/2005/8/layout/hProcess4"/>
    <dgm:cxn modelId="{FA45DADE-266F-4B82-B02F-D2732D8D9F51}" type="presOf" srcId="{58828492-5CEF-4AFE-95CB-5D7E6A18158B}" destId="{047F5837-10E2-4FFC-A492-DB8A19EF48CA}" srcOrd="0" destOrd="0" presId="urn:microsoft.com/office/officeart/2005/8/layout/hProcess4"/>
    <dgm:cxn modelId="{13F88CE6-E205-4227-941A-4DDFBD1C161B}" type="presOf" srcId="{947C971D-7EAD-44C7-BFC9-518F1CD7F158}" destId="{E83793B4-2C5C-4D90-82FA-E5EE4745664D}" srcOrd="0" destOrd="5" presId="urn:microsoft.com/office/officeart/2005/8/layout/hProcess4"/>
    <dgm:cxn modelId="{86F910E7-C9D0-48E5-A3A3-C70127E96FC1}" srcId="{F6D27D1B-CDCB-481F-B8FA-AB31B2A119DE}" destId="{0B00F5A8-A0EF-4111-9D86-004317B4F49E}" srcOrd="0" destOrd="0" parTransId="{EC916B99-8D26-4265-B7BE-BB461C68DA5C}" sibTransId="{CE48C676-980A-4BAC-A3C8-9ABC315DAE51}"/>
    <dgm:cxn modelId="{FCC960F1-FFDB-446D-9C7D-06DB34FE036C}" type="presOf" srcId="{BF381BD4-48DC-48BF-8C18-C307CDD4D490}" destId="{96015622-8A46-45CF-A72A-2856B699B374}" srcOrd="0" destOrd="1" presId="urn:microsoft.com/office/officeart/2005/8/layout/hProcess4"/>
    <dgm:cxn modelId="{0F4160F2-B44D-4ADA-839B-DA4FF9DBFEAF}" srcId="{F6D27D1B-CDCB-481F-B8FA-AB31B2A119DE}" destId="{A1C4BA3D-BCBE-4746-9220-C409E5ECCB0D}" srcOrd="3" destOrd="0" parTransId="{3E7683B7-1650-484E-A106-EA38C68FFA22}" sibTransId="{B5C6C18A-1027-4A42-80C1-221D01E6410B}"/>
    <dgm:cxn modelId="{732F9AFA-01BF-4C18-A659-D951BF9FC05D}" type="presOf" srcId="{AB2E8498-CC81-452F-A895-08F3845AA347}" destId="{96015622-8A46-45CF-A72A-2856B699B374}" srcOrd="0" destOrd="0" presId="urn:microsoft.com/office/officeart/2005/8/layout/hProcess4"/>
    <dgm:cxn modelId="{C9851CFB-C8AE-4569-8A7B-7CBB7EA5922B}" srcId="{F6D27D1B-CDCB-481F-B8FA-AB31B2A119DE}" destId="{E12D7271-905D-4331-BD0A-E3E32948D7AC}" srcOrd="6" destOrd="0" parTransId="{917ECF01-4C39-49D3-8771-EF24BCB90969}" sibTransId="{C15C5BE5-F90D-44DD-9F81-392398E793FA}"/>
    <dgm:cxn modelId="{E95209FE-82B0-40EF-AFE6-D8CCCCEA50E1}" type="presOf" srcId="{7AEB6639-3258-49E8-8B1F-B4A9C61922BE}" destId="{DC2A0ADB-DCE3-4BF4-9952-0394865777AC}" srcOrd="0" destOrd="0" presId="urn:microsoft.com/office/officeart/2005/8/layout/hProcess4"/>
    <dgm:cxn modelId="{89F19664-F574-44B4-924E-3D107B743F23}" type="presParOf" srcId="{3960CFF8-4383-4382-8D6D-F2A00F508E8D}" destId="{366CFF54-5C8F-47F9-BFD8-D9AF3EADDA3E}" srcOrd="0" destOrd="0" presId="urn:microsoft.com/office/officeart/2005/8/layout/hProcess4"/>
    <dgm:cxn modelId="{75C41B37-1CBE-4C45-8C4B-850855BD27C4}" type="presParOf" srcId="{3960CFF8-4383-4382-8D6D-F2A00F508E8D}" destId="{13688FBD-4079-41FE-A6A2-B5B0F293E6BF}" srcOrd="1" destOrd="0" presId="urn:microsoft.com/office/officeart/2005/8/layout/hProcess4"/>
    <dgm:cxn modelId="{3AA8FE4E-D0FB-4F4F-9F35-7B6B4E7D5E8D}" type="presParOf" srcId="{3960CFF8-4383-4382-8D6D-F2A00F508E8D}" destId="{224851B6-C14D-49DE-883B-A13003DA4601}" srcOrd="2" destOrd="0" presId="urn:microsoft.com/office/officeart/2005/8/layout/hProcess4"/>
    <dgm:cxn modelId="{A4DAABAE-FB49-4E79-80B0-1264A8E539FF}" type="presParOf" srcId="{224851B6-C14D-49DE-883B-A13003DA4601}" destId="{1439717B-283C-48FF-AF62-1990F52B6512}" srcOrd="0" destOrd="0" presId="urn:microsoft.com/office/officeart/2005/8/layout/hProcess4"/>
    <dgm:cxn modelId="{6FFC75D9-47EB-48FF-90CD-91F117AC22B7}" type="presParOf" srcId="{1439717B-283C-48FF-AF62-1990F52B6512}" destId="{BCCE6711-D1D8-4B2C-917E-41AB5A6114A8}" srcOrd="0" destOrd="0" presId="urn:microsoft.com/office/officeart/2005/8/layout/hProcess4"/>
    <dgm:cxn modelId="{FEE85E3F-72E5-4071-8EA1-3623F81173A1}" type="presParOf" srcId="{1439717B-283C-48FF-AF62-1990F52B6512}" destId="{96015622-8A46-45CF-A72A-2856B699B374}" srcOrd="1" destOrd="0" presId="urn:microsoft.com/office/officeart/2005/8/layout/hProcess4"/>
    <dgm:cxn modelId="{AC4982ED-AD83-45D0-AD2F-455F7901AF9F}" type="presParOf" srcId="{1439717B-283C-48FF-AF62-1990F52B6512}" destId="{BFE859F2-A9E8-4F95-9161-8EC68F2D30C4}" srcOrd="2" destOrd="0" presId="urn:microsoft.com/office/officeart/2005/8/layout/hProcess4"/>
    <dgm:cxn modelId="{565E0706-6737-49AB-A631-19EA6E16791C}" type="presParOf" srcId="{1439717B-283C-48FF-AF62-1990F52B6512}" destId="{E18C6CF4-EDEB-4539-A36D-E0355B626199}" srcOrd="3" destOrd="0" presId="urn:microsoft.com/office/officeart/2005/8/layout/hProcess4"/>
    <dgm:cxn modelId="{0F8395D2-489A-4650-9E19-52FEC57A410B}" type="presParOf" srcId="{1439717B-283C-48FF-AF62-1990F52B6512}" destId="{D9FCD5E9-9E94-4534-BAB4-3DB8EB44E7D0}" srcOrd="4" destOrd="0" presId="urn:microsoft.com/office/officeart/2005/8/layout/hProcess4"/>
    <dgm:cxn modelId="{9204B803-0CC8-4F9E-AC95-C709626A9F47}" type="presParOf" srcId="{224851B6-C14D-49DE-883B-A13003DA4601}" destId="{6A63D16E-EEE6-4267-97EA-5AD7D2BC4E84}" srcOrd="1" destOrd="0" presId="urn:microsoft.com/office/officeart/2005/8/layout/hProcess4"/>
    <dgm:cxn modelId="{DF63E90D-523A-4A3D-8E96-876C4878E690}" type="presParOf" srcId="{224851B6-C14D-49DE-883B-A13003DA4601}" destId="{59BAED1E-A4FE-4FA3-8716-57917AF47F38}" srcOrd="2" destOrd="0" presId="urn:microsoft.com/office/officeart/2005/8/layout/hProcess4"/>
    <dgm:cxn modelId="{ABC2BBAC-ABC6-4828-A656-FF0E45449B5D}" type="presParOf" srcId="{59BAED1E-A4FE-4FA3-8716-57917AF47F38}" destId="{5C833856-7FAF-4B27-932C-67C7D08339F2}" srcOrd="0" destOrd="0" presId="urn:microsoft.com/office/officeart/2005/8/layout/hProcess4"/>
    <dgm:cxn modelId="{57A8C77F-8539-4ED5-8B3E-AA69AEF39063}" type="presParOf" srcId="{59BAED1E-A4FE-4FA3-8716-57917AF47F38}" destId="{E83793B4-2C5C-4D90-82FA-E5EE4745664D}" srcOrd="1" destOrd="0" presId="urn:microsoft.com/office/officeart/2005/8/layout/hProcess4"/>
    <dgm:cxn modelId="{13C487BA-883D-4A71-9789-EB655F6279D7}" type="presParOf" srcId="{59BAED1E-A4FE-4FA3-8716-57917AF47F38}" destId="{67FFE978-6FBE-4424-80BE-B9E4B4DD0695}" srcOrd="2" destOrd="0" presId="urn:microsoft.com/office/officeart/2005/8/layout/hProcess4"/>
    <dgm:cxn modelId="{9DE711C0-DAD0-490A-8F9F-84EFF58B67F2}" type="presParOf" srcId="{59BAED1E-A4FE-4FA3-8716-57917AF47F38}" destId="{029D1FDE-4DD7-4FA5-8C70-0C747477B66C}" srcOrd="3" destOrd="0" presId="urn:microsoft.com/office/officeart/2005/8/layout/hProcess4"/>
    <dgm:cxn modelId="{7E60F800-B699-4C90-AE8B-FFA3C1DBAC2A}" type="presParOf" srcId="{59BAED1E-A4FE-4FA3-8716-57917AF47F38}" destId="{C2556EF6-41FF-46C6-8829-911BFA533FFE}" srcOrd="4" destOrd="0" presId="urn:microsoft.com/office/officeart/2005/8/layout/hProcess4"/>
    <dgm:cxn modelId="{15EEC923-9DD9-45F9-B1CE-E90ADC8BB3B2}" type="presParOf" srcId="{224851B6-C14D-49DE-883B-A13003DA4601}" destId="{DC2A0ADB-DCE3-4BF4-9952-0394865777AC}" srcOrd="3" destOrd="0" presId="urn:microsoft.com/office/officeart/2005/8/layout/hProcess4"/>
    <dgm:cxn modelId="{F83CC031-B411-4234-8023-6E45E782DC1B}" type="presParOf" srcId="{224851B6-C14D-49DE-883B-A13003DA4601}" destId="{A874A3A3-A340-4ABC-99B5-7529D4415335}" srcOrd="4" destOrd="0" presId="urn:microsoft.com/office/officeart/2005/8/layout/hProcess4"/>
    <dgm:cxn modelId="{7B362966-E9AB-40B9-8761-1F07E738ED93}" type="presParOf" srcId="{A874A3A3-A340-4ABC-99B5-7529D4415335}" destId="{14032C0B-60AE-432B-A713-F993D1C4BA8F}" srcOrd="0" destOrd="0" presId="urn:microsoft.com/office/officeart/2005/8/layout/hProcess4"/>
    <dgm:cxn modelId="{7577A14F-C73F-4E1A-8760-544ED1967544}" type="presParOf" srcId="{A874A3A3-A340-4ABC-99B5-7529D4415335}" destId="{69C28D3B-E083-42DF-9EA0-916CA12125A9}" srcOrd="1" destOrd="0" presId="urn:microsoft.com/office/officeart/2005/8/layout/hProcess4"/>
    <dgm:cxn modelId="{1637F8A1-F9FA-4AC7-AA80-AC52DBF6427F}" type="presParOf" srcId="{A874A3A3-A340-4ABC-99B5-7529D4415335}" destId="{843715D2-C2C2-41EB-BDA3-21230FBA46DB}" srcOrd="2" destOrd="0" presId="urn:microsoft.com/office/officeart/2005/8/layout/hProcess4"/>
    <dgm:cxn modelId="{C3A1CE6A-C0A2-460E-AEC5-91898FCAB7C6}" type="presParOf" srcId="{A874A3A3-A340-4ABC-99B5-7529D4415335}" destId="{047F5837-10E2-4FFC-A492-DB8A19EF48CA}" srcOrd="3" destOrd="0" presId="urn:microsoft.com/office/officeart/2005/8/layout/hProcess4"/>
    <dgm:cxn modelId="{B0B35EFC-EC0D-408D-96C0-AAE23E559E96}" type="presParOf" srcId="{A874A3A3-A340-4ABC-99B5-7529D4415335}" destId="{7D6A154D-27BB-4CCE-9250-BCDD2CD5C383}"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E9DE493-19D7-4EC9-97C9-5F26233F1106}" type="doc">
      <dgm:prSet loTypeId="urn:microsoft.com/office/officeart/2005/8/layout/hProcess4" loCatId="process" qsTypeId="urn:microsoft.com/office/officeart/2005/8/quickstyle/simple2" qsCatId="simple" csTypeId="urn:microsoft.com/office/officeart/2005/8/colors/accent0_3" csCatId="mainScheme" phldr="1"/>
      <dgm:spPr/>
      <dgm:t>
        <a:bodyPr/>
        <a:lstStyle/>
        <a:p>
          <a:endParaRPr lang="en-US"/>
        </a:p>
      </dgm:t>
    </dgm:pt>
    <dgm:pt modelId="{FB986F71-3126-4196-BD30-74AEDC39A1CA}">
      <dgm:prSet phldrT="[Text]"/>
      <dgm:spPr/>
      <dgm:t>
        <a:bodyPr/>
        <a:lstStyle/>
        <a:p>
          <a:r>
            <a:rPr lang="en-CA" dirty="0"/>
            <a:t>Aggregated by Category and Time Measure</a:t>
          </a:r>
          <a:endParaRPr lang="en-US" dirty="0"/>
        </a:p>
      </dgm:t>
    </dgm:pt>
    <dgm:pt modelId="{9B3CE34A-9B3E-4D5F-94E0-DFBB94FF5A03}" type="parTrans" cxnId="{1423FC72-83C7-4510-8021-28EAEA493E68}">
      <dgm:prSet/>
      <dgm:spPr/>
      <dgm:t>
        <a:bodyPr/>
        <a:lstStyle/>
        <a:p>
          <a:endParaRPr lang="en-US"/>
        </a:p>
      </dgm:t>
    </dgm:pt>
    <dgm:pt modelId="{D0B150DF-3AA4-454C-8652-25880449C422}" type="sibTrans" cxnId="{1423FC72-83C7-4510-8021-28EAEA493E68}">
      <dgm:prSet/>
      <dgm:spPr/>
      <dgm:t>
        <a:bodyPr/>
        <a:lstStyle/>
        <a:p>
          <a:endParaRPr lang="en-US"/>
        </a:p>
      </dgm:t>
    </dgm:pt>
    <dgm:pt modelId="{AB2E8498-CC81-452F-A895-08F3845AA347}">
      <dgm:prSet phldrT="[Text]" custT="1"/>
      <dgm:spPr/>
      <dgm:t>
        <a:bodyPr/>
        <a:lstStyle/>
        <a:p>
          <a:r>
            <a:rPr lang="en-US" sz="1600" dirty="0"/>
            <a:t>Category</a:t>
          </a:r>
        </a:p>
      </dgm:t>
    </dgm:pt>
    <dgm:pt modelId="{4C65E2C8-0CBB-4D8C-AD60-6B0105C62B84}" type="parTrans" cxnId="{2D5B3E3B-3EE5-4072-933E-27DF5400591C}">
      <dgm:prSet/>
      <dgm:spPr/>
      <dgm:t>
        <a:bodyPr/>
        <a:lstStyle/>
        <a:p>
          <a:endParaRPr lang="en-US"/>
        </a:p>
      </dgm:t>
    </dgm:pt>
    <dgm:pt modelId="{9A1F3304-AA9E-4FBC-89BA-9095C80E47C9}" type="sibTrans" cxnId="{2D5B3E3B-3EE5-4072-933E-27DF5400591C}">
      <dgm:prSet/>
      <dgm:spPr/>
      <dgm:t>
        <a:bodyPr/>
        <a:lstStyle/>
        <a:p>
          <a:endParaRPr lang="en-US"/>
        </a:p>
      </dgm:t>
    </dgm:pt>
    <dgm:pt modelId="{F6D27D1B-CDCB-481F-B8FA-AB31B2A119DE}">
      <dgm:prSet phldrT="[Text]"/>
      <dgm:spPr/>
      <dgm:t>
        <a:bodyPr/>
        <a:lstStyle/>
        <a:p>
          <a:r>
            <a:rPr lang="en-US" dirty="0"/>
            <a:t>New  Engineered Features</a:t>
          </a:r>
        </a:p>
      </dgm:t>
    </dgm:pt>
    <dgm:pt modelId="{7AEB6639-3258-49E8-8B1F-B4A9C61922BE}" type="sibTrans" cxnId="{A63D53AC-541A-4D09-9620-8B1C8D7B91DE}">
      <dgm:prSet/>
      <dgm:spPr/>
      <dgm:t>
        <a:bodyPr/>
        <a:lstStyle/>
        <a:p>
          <a:endParaRPr lang="en-US"/>
        </a:p>
      </dgm:t>
    </dgm:pt>
    <dgm:pt modelId="{8A7BF306-8E53-4B16-9E7E-A79AE3DF6BE2}" type="parTrans" cxnId="{A63D53AC-541A-4D09-9620-8B1C8D7B91DE}">
      <dgm:prSet/>
      <dgm:spPr/>
      <dgm:t>
        <a:bodyPr/>
        <a:lstStyle/>
        <a:p>
          <a:endParaRPr lang="en-US"/>
        </a:p>
      </dgm:t>
    </dgm:pt>
    <dgm:pt modelId="{0B00F5A8-A0EF-4111-9D86-004317B4F49E}">
      <dgm:prSet phldrT="[Text]" custT="1"/>
      <dgm:spPr/>
      <dgm:t>
        <a:bodyPr/>
        <a:lstStyle/>
        <a:p>
          <a:r>
            <a:rPr lang="en-US" sz="1600" dirty="0"/>
            <a:t>WeekOfYear_Category</a:t>
          </a:r>
        </a:p>
      </dgm:t>
    </dgm:pt>
    <dgm:pt modelId="{CE48C676-980A-4BAC-A3C8-9ABC315DAE51}" type="sibTrans" cxnId="{86F910E7-C9D0-48E5-A3A3-C70127E96FC1}">
      <dgm:prSet/>
      <dgm:spPr/>
      <dgm:t>
        <a:bodyPr/>
        <a:lstStyle/>
        <a:p>
          <a:endParaRPr lang="en-US"/>
        </a:p>
      </dgm:t>
    </dgm:pt>
    <dgm:pt modelId="{EC916B99-8D26-4265-B7BE-BB461C68DA5C}" type="parTrans" cxnId="{86F910E7-C9D0-48E5-A3A3-C70127E96FC1}">
      <dgm:prSet/>
      <dgm:spPr/>
      <dgm:t>
        <a:bodyPr/>
        <a:lstStyle/>
        <a:p>
          <a:endParaRPr lang="en-US"/>
        </a:p>
      </dgm:t>
    </dgm:pt>
    <dgm:pt modelId="{58828492-5CEF-4AFE-95CB-5D7E6A18158B}">
      <dgm:prSet phldrT="[Text]"/>
      <dgm:spPr/>
      <dgm:t>
        <a:bodyPr/>
        <a:lstStyle/>
        <a:p>
          <a:r>
            <a:rPr lang="en-CA" dirty="0"/>
            <a:t>Time and Category statistical information at record level</a:t>
          </a:r>
          <a:endParaRPr lang="en-US" dirty="0"/>
        </a:p>
      </dgm:t>
    </dgm:pt>
    <dgm:pt modelId="{2D386477-EC66-449A-8D41-5F8A212C3D8E}" type="sibTrans" cxnId="{ECE9152A-59A8-4A3A-9D34-DB38A074F636}">
      <dgm:prSet/>
      <dgm:spPr/>
      <dgm:t>
        <a:bodyPr/>
        <a:lstStyle/>
        <a:p>
          <a:endParaRPr lang="en-US"/>
        </a:p>
      </dgm:t>
    </dgm:pt>
    <dgm:pt modelId="{F664BA43-1B81-496F-A04E-CE4B4A525697}" type="parTrans" cxnId="{ECE9152A-59A8-4A3A-9D34-DB38A074F636}">
      <dgm:prSet/>
      <dgm:spPr/>
      <dgm:t>
        <a:bodyPr/>
        <a:lstStyle/>
        <a:p>
          <a:endParaRPr lang="en-US"/>
        </a:p>
      </dgm:t>
    </dgm:pt>
    <dgm:pt modelId="{68838C34-4D02-49F8-ADD7-BFA90D87B7EA}">
      <dgm:prSet phldrT="[Text]" custT="1"/>
      <dgm:spPr/>
      <dgm:t>
        <a:bodyPr/>
        <a:lstStyle/>
        <a:p>
          <a:r>
            <a:rPr lang="en-US" sz="1600" dirty="0"/>
            <a:t>Crime Incidents table</a:t>
          </a:r>
        </a:p>
      </dgm:t>
    </dgm:pt>
    <dgm:pt modelId="{FFC4FCE7-6F2F-4F91-A74A-7C4C32A81657}" type="sibTrans" cxnId="{4143D757-8617-4C89-8322-E3B29A1874AF}">
      <dgm:prSet/>
      <dgm:spPr/>
      <dgm:t>
        <a:bodyPr/>
        <a:lstStyle/>
        <a:p>
          <a:endParaRPr lang="en-US"/>
        </a:p>
      </dgm:t>
    </dgm:pt>
    <dgm:pt modelId="{F2AD00AD-6A23-4C89-A107-68EF5D1F0B94}" type="parTrans" cxnId="{4143D757-8617-4C89-8322-E3B29A1874AF}">
      <dgm:prSet/>
      <dgm:spPr/>
      <dgm:t>
        <a:bodyPr/>
        <a:lstStyle/>
        <a:p>
          <a:endParaRPr lang="en-US"/>
        </a:p>
      </dgm:t>
    </dgm:pt>
    <dgm:pt modelId="{DA2126C6-3C5D-4483-9F02-442E30EA3F53}">
      <dgm:prSet phldrT="[Text]" custT="1"/>
      <dgm:spPr/>
      <dgm:t>
        <a:bodyPr/>
        <a:lstStyle/>
        <a:p>
          <a:r>
            <a:rPr lang="en-CA" sz="1600" dirty="0"/>
            <a:t>WeekOfYear</a:t>
          </a:r>
          <a:endParaRPr lang="en-US" sz="1600" dirty="0"/>
        </a:p>
      </dgm:t>
    </dgm:pt>
    <dgm:pt modelId="{C3A6518B-9EEA-4130-A97E-9672C7E88CD2}" type="parTrans" cxnId="{221EC0C0-DED6-47FF-8D55-4439F496E04E}">
      <dgm:prSet/>
      <dgm:spPr/>
      <dgm:t>
        <a:bodyPr/>
        <a:lstStyle/>
        <a:p>
          <a:endParaRPr lang="en-CA"/>
        </a:p>
      </dgm:t>
    </dgm:pt>
    <dgm:pt modelId="{A95547D4-ABC7-466A-BF4A-E95B91DDFA67}" type="sibTrans" cxnId="{221EC0C0-DED6-47FF-8D55-4439F496E04E}">
      <dgm:prSet/>
      <dgm:spPr/>
      <dgm:t>
        <a:bodyPr/>
        <a:lstStyle/>
        <a:p>
          <a:endParaRPr lang="en-CA"/>
        </a:p>
      </dgm:t>
    </dgm:pt>
    <dgm:pt modelId="{C2299814-3B60-4147-9D55-8FC52C7C649A}">
      <dgm:prSet custT="1"/>
      <dgm:spPr/>
      <dgm:t>
        <a:bodyPr/>
        <a:lstStyle/>
        <a:p>
          <a:r>
            <a:rPr lang="en-CA" sz="1600" dirty="0"/>
            <a:t>DayOfYear</a:t>
          </a:r>
        </a:p>
      </dgm:t>
    </dgm:pt>
    <dgm:pt modelId="{1A7DCF98-53DA-433D-8598-59E72BF10D07}" type="parTrans" cxnId="{ACE3AC14-B917-48B4-9C98-C19C36ACCA06}">
      <dgm:prSet/>
      <dgm:spPr/>
      <dgm:t>
        <a:bodyPr/>
        <a:lstStyle/>
        <a:p>
          <a:endParaRPr lang="en-CA"/>
        </a:p>
      </dgm:t>
    </dgm:pt>
    <dgm:pt modelId="{90DF5EEB-477B-4E7D-9FC9-FAB88F680194}" type="sibTrans" cxnId="{ACE3AC14-B917-48B4-9C98-C19C36ACCA06}">
      <dgm:prSet/>
      <dgm:spPr/>
      <dgm:t>
        <a:bodyPr/>
        <a:lstStyle/>
        <a:p>
          <a:endParaRPr lang="en-CA"/>
        </a:p>
      </dgm:t>
    </dgm:pt>
    <dgm:pt modelId="{206A53BA-FABA-49EE-806A-6E11429A7BCB}">
      <dgm:prSet custT="1"/>
      <dgm:spPr/>
      <dgm:t>
        <a:bodyPr/>
        <a:lstStyle/>
        <a:p>
          <a:r>
            <a:rPr lang="en-CA" sz="1600" dirty="0"/>
            <a:t>DayOfWeek</a:t>
          </a:r>
        </a:p>
      </dgm:t>
    </dgm:pt>
    <dgm:pt modelId="{D6DFDC92-CDEC-4B0A-9284-237B15AC7158}" type="parTrans" cxnId="{0EA1A5A1-F33A-467D-B4A8-558E2C68ECE9}">
      <dgm:prSet/>
      <dgm:spPr/>
      <dgm:t>
        <a:bodyPr/>
        <a:lstStyle/>
        <a:p>
          <a:endParaRPr lang="en-CA"/>
        </a:p>
      </dgm:t>
    </dgm:pt>
    <dgm:pt modelId="{40DFF160-D38F-4BEF-86EE-3224DDCFBC8F}" type="sibTrans" cxnId="{0EA1A5A1-F33A-467D-B4A8-558E2C68ECE9}">
      <dgm:prSet/>
      <dgm:spPr/>
      <dgm:t>
        <a:bodyPr/>
        <a:lstStyle/>
        <a:p>
          <a:endParaRPr lang="en-CA"/>
        </a:p>
      </dgm:t>
    </dgm:pt>
    <dgm:pt modelId="{5D7E1EA8-7151-4B08-916A-988C676303CC}">
      <dgm:prSet custT="1"/>
      <dgm:spPr/>
      <dgm:t>
        <a:bodyPr/>
        <a:lstStyle/>
        <a:p>
          <a:r>
            <a:rPr lang="en-CA" sz="1600" dirty="0"/>
            <a:t>MonthOfYear</a:t>
          </a:r>
        </a:p>
      </dgm:t>
    </dgm:pt>
    <dgm:pt modelId="{2626A8C2-2110-4BA6-94D4-1A7E3D44147A}" type="parTrans" cxnId="{522795B5-7EC7-4596-9F23-E5466BF35F43}">
      <dgm:prSet/>
      <dgm:spPr/>
      <dgm:t>
        <a:bodyPr/>
        <a:lstStyle/>
        <a:p>
          <a:endParaRPr lang="en-CA"/>
        </a:p>
      </dgm:t>
    </dgm:pt>
    <dgm:pt modelId="{57508018-267A-4AF6-876A-440D59DF81CA}" type="sibTrans" cxnId="{522795B5-7EC7-4596-9F23-E5466BF35F43}">
      <dgm:prSet/>
      <dgm:spPr/>
      <dgm:t>
        <a:bodyPr/>
        <a:lstStyle/>
        <a:p>
          <a:endParaRPr lang="en-CA"/>
        </a:p>
      </dgm:t>
    </dgm:pt>
    <dgm:pt modelId="{B30C725F-2767-441F-AEAA-9D0A6CD437A6}">
      <dgm:prSet custT="1"/>
      <dgm:spPr/>
      <dgm:t>
        <a:bodyPr/>
        <a:lstStyle/>
        <a:p>
          <a:r>
            <a:rPr lang="en-CA" sz="1600" dirty="0"/>
            <a:t>DayOfMonth</a:t>
          </a:r>
        </a:p>
      </dgm:t>
    </dgm:pt>
    <dgm:pt modelId="{F479DF3E-8B92-4339-AB1F-0A96BEDCF5F1}" type="parTrans" cxnId="{796B5BD6-4216-4100-AC9F-FA415EE6C280}">
      <dgm:prSet/>
      <dgm:spPr/>
      <dgm:t>
        <a:bodyPr/>
        <a:lstStyle/>
        <a:p>
          <a:endParaRPr lang="en-CA"/>
        </a:p>
      </dgm:t>
    </dgm:pt>
    <dgm:pt modelId="{552ADE42-85EA-4560-BEC9-56617F82EAA2}" type="sibTrans" cxnId="{796B5BD6-4216-4100-AC9F-FA415EE6C280}">
      <dgm:prSet/>
      <dgm:spPr/>
      <dgm:t>
        <a:bodyPr/>
        <a:lstStyle/>
        <a:p>
          <a:endParaRPr lang="en-CA"/>
        </a:p>
      </dgm:t>
    </dgm:pt>
    <dgm:pt modelId="{6DFCC4FB-D74E-440B-A762-5B9EC5515552}">
      <dgm:prSet custT="1"/>
      <dgm:spPr/>
      <dgm:t>
        <a:bodyPr/>
        <a:lstStyle/>
        <a:p>
          <a:r>
            <a:rPr lang="en-CA" sz="1600" dirty="0"/>
            <a:t>HourOfDay</a:t>
          </a:r>
        </a:p>
      </dgm:t>
    </dgm:pt>
    <dgm:pt modelId="{424C3962-235D-47A6-B302-0B8789C177AA}" type="parTrans" cxnId="{26EF754C-00BA-4E42-8696-45144CC985F3}">
      <dgm:prSet/>
      <dgm:spPr/>
      <dgm:t>
        <a:bodyPr/>
        <a:lstStyle/>
        <a:p>
          <a:endParaRPr lang="en-CA"/>
        </a:p>
      </dgm:t>
    </dgm:pt>
    <dgm:pt modelId="{E65C214E-2C8D-4AF3-8F4C-C1258DDD0E85}" type="sibTrans" cxnId="{26EF754C-00BA-4E42-8696-45144CC985F3}">
      <dgm:prSet/>
      <dgm:spPr/>
      <dgm:t>
        <a:bodyPr/>
        <a:lstStyle/>
        <a:p>
          <a:endParaRPr lang="en-CA"/>
        </a:p>
      </dgm:t>
    </dgm:pt>
    <dgm:pt modelId="{24E4CA3E-0F8C-4A49-BE43-06164AC82360}">
      <dgm:prSet custT="1"/>
      <dgm:spPr/>
      <dgm:t>
        <a:bodyPr/>
        <a:lstStyle/>
        <a:p>
          <a:r>
            <a:rPr lang="en-US" sz="1600"/>
            <a:t>DayOfYear_Category</a:t>
          </a:r>
          <a:endParaRPr lang="en-US" sz="1600" dirty="0"/>
        </a:p>
      </dgm:t>
    </dgm:pt>
    <dgm:pt modelId="{83A743F4-4213-461C-851C-520A488D4CFE}" type="parTrans" cxnId="{684A5F19-90D3-46DF-85A9-07EB3857C5B4}">
      <dgm:prSet/>
      <dgm:spPr/>
      <dgm:t>
        <a:bodyPr/>
        <a:lstStyle/>
        <a:p>
          <a:endParaRPr lang="en-CA"/>
        </a:p>
      </dgm:t>
    </dgm:pt>
    <dgm:pt modelId="{B409D021-075F-4BED-9C0E-44C8F8439190}" type="sibTrans" cxnId="{684A5F19-90D3-46DF-85A9-07EB3857C5B4}">
      <dgm:prSet/>
      <dgm:spPr/>
      <dgm:t>
        <a:bodyPr/>
        <a:lstStyle/>
        <a:p>
          <a:endParaRPr lang="en-CA"/>
        </a:p>
      </dgm:t>
    </dgm:pt>
    <dgm:pt modelId="{A8EF4633-C07D-4E4E-AD5B-F4C319AB1ADD}">
      <dgm:prSet custT="1"/>
      <dgm:spPr/>
      <dgm:t>
        <a:bodyPr/>
        <a:lstStyle/>
        <a:p>
          <a:r>
            <a:rPr lang="en-US" sz="1600" dirty="0"/>
            <a:t>DayOfWeek_Category</a:t>
          </a:r>
        </a:p>
      </dgm:t>
    </dgm:pt>
    <dgm:pt modelId="{1130CB7F-EFA1-40D9-B784-87BE26C010E7}" type="parTrans" cxnId="{5ED23BAA-A9D6-432B-918B-D71CB3180838}">
      <dgm:prSet/>
      <dgm:spPr/>
      <dgm:t>
        <a:bodyPr/>
        <a:lstStyle/>
        <a:p>
          <a:endParaRPr lang="en-CA"/>
        </a:p>
      </dgm:t>
    </dgm:pt>
    <dgm:pt modelId="{81B4036D-274D-4754-961F-D1D3B508A851}" type="sibTrans" cxnId="{5ED23BAA-A9D6-432B-918B-D71CB3180838}">
      <dgm:prSet/>
      <dgm:spPr/>
      <dgm:t>
        <a:bodyPr/>
        <a:lstStyle/>
        <a:p>
          <a:endParaRPr lang="en-CA"/>
        </a:p>
      </dgm:t>
    </dgm:pt>
    <dgm:pt modelId="{6DE90649-F976-40E7-967E-D8EE7F7B987A}">
      <dgm:prSet custT="1"/>
      <dgm:spPr/>
      <dgm:t>
        <a:bodyPr/>
        <a:lstStyle/>
        <a:p>
          <a:r>
            <a:rPr lang="en-US" sz="1600" dirty="0"/>
            <a:t>HourOfDay_Category</a:t>
          </a:r>
        </a:p>
      </dgm:t>
    </dgm:pt>
    <dgm:pt modelId="{4250E6F2-21F0-4A51-80AA-0CC24007D68B}" type="parTrans" cxnId="{2A8221A6-C096-41B3-8C53-ABC103D4892F}">
      <dgm:prSet/>
      <dgm:spPr/>
      <dgm:t>
        <a:bodyPr/>
        <a:lstStyle/>
        <a:p>
          <a:endParaRPr lang="en-CA"/>
        </a:p>
      </dgm:t>
    </dgm:pt>
    <dgm:pt modelId="{67F659B7-7BE1-4062-8E12-ED43297A7B3F}" type="sibTrans" cxnId="{2A8221A6-C096-41B3-8C53-ABC103D4892F}">
      <dgm:prSet/>
      <dgm:spPr/>
      <dgm:t>
        <a:bodyPr/>
        <a:lstStyle/>
        <a:p>
          <a:endParaRPr lang="en-CA"/>
        </a:p>
      </dgm:t>
    </dgm:pt>
    <dgm:pt modelId="{6013411C-03FE-4385-A74E-E481D16088F6}">
      <dgm:prSet custT="1"/>
      <dgm:spPr/>
      <dgm:t>
        <a:bodyPr/>
        <a:lstStyle/>
        <a:p>
          <a:r>
            <a:rPr lang="en-US" sz="1600" dirty="0"/>
            <a:t>MonthOfYear_Category</a:t>
          </a:r>
        </a:p>
      </dgm:t>
    </dgm:pt>
    <dgm:pt modelId="{4A63B393-C3B6-4F3A-9E00-E318D879BBB3}" type="parTrans" cxnId="{D123B92A-154B-4BB1-906C-43E37FC05840}">
      <dgm:prSet/>
      <dgm:spPr/>
      <dgm:t>
        <a:bodyPr/>
        <a:lstStyle/>
        <a:p>
          <a:endParaRPr lang="en-CA"/>
        </a:p>
      </dgm:t>
    </dgm:pt>
    <dgm:pt modelId="{4C0AE47F-74DB-4641-8F02-42B686123F6D}" type="sibTrans" cxnId="{D123B92A-154B-4BB1-906C-43E37FC05840}">
      <dgm:prSet/>
      <dgm:spPr/>
      <dgm:t>
        <a:bodyPr/>
        <a:lstStyle/>
        <a:p>
          <a:endParaRPr lang="en-CA"/>
        </a:p>
      </dgm:t>
    </dgm:pt>
    <dgm:pt modelId="{6033FDF6-5B54-43DE-B96C-E77C436CD984}">
      <dgm:prSet custT="1"/>
      <dgm:spPr/>
      <dgm:t>
        <a:bodyPr/>
        <a:lstStyle/>
        <a:p>
          <a:r>
            <a:rPr lang="en-US" sz="1600" dirty="0"/>
            <a:t>DayOfMonth_Category</a:t>
          </a:r>
        </a:p>
      </dgm:t>
    </dgm:pt>
    <dgm:pt modelId="{BCFBD04A-6A1E-4273-95FE-8E895785DE11}" type="parTrans" cxnId="{1923E70C-2EF9-4CD1-9B68-ECD07CB5B298}">
      <dgm:prSet/>
      <dgm:spPr/>
      <dgm:t>
        <a:bodyPr/>
        <a:lstStyle/>
        <a:p>
          <a:endParaRPr lang="en-CA"/>
        </a:p>
      </dgm:t>
    </dgm:pt>
    <dgm:pt modelId="{EA9E6292-BC3E-4CD4-86B5-F658930E6D31}" type="sibTrans" cxnId="{1923E70C-2EF9-4CD1-9B68-ECD07CB5B298}">
      <dgm:prSet/>
      <dgm:spPr/>
      <dgm:t>
        <a:bodyPr/>
        <a:lstStyle/>
        <a:p>
          <a:endParaRPr lang="en-CA"/>
        </a:p>
      </dgm:t>
    </dgm:pt>
    <dgm:pt modelId="{3960CFF8-4383-4382-8D6D-F2A00F508E8D}" type="pres">
      <dgm:prSet presAssocID="{0E9DE493-19D7-4EC9-97C9-5F26233F1106}" presName="Name0" presStyleCnt="0">
        <dgm:presLayoutVars>
          <dgm:dir/>
          <dgm:animLvl val="lvl"/>
          <dgm:resizeHandles val="exact"/>
        </dgm:presLayoutVars>
      </dgm:prSet>
      <dgm:spPr/>
    </dgm:pt>
    <dgm:pt modelId="{366CFF54-5C8F-47F9-BFD8-D9AF3EADDA3E}" type="pres">
      <dgm:prSet presAssocID="{0E9DE493-19D7-4EC9-97C9-5F26233F1106}" presName="tSp" presStyleCnt="0"/>
      <dgm:spPr/>
    </dgm:pt>
    <dgm:pt modelId="{13688FBD-4079-41FE-A6A2-B5B0F293E6BF}" type="pres">
      <dgm:prSet presAssocID="{0E9DE493-19D7-4EC9-97C9-5F26233F1106}" presName="bSp" presStyleCnt="0"/>
      <dgm:spPr/>
    </dgm:pt>
    <dgm:pt modelId="{224851B6-C14D-49DE-883B-A13003DA4601}" type="pres">
      <dgm:prSet presAssocID="{0E9DE493-19D7-4EC9-97C9-5F26233F1106}" presName="process" presStyleCnt="0"/>
      <dgm:spPr/>
    </dgm:pt>
    <dgm:pt modelId="{1439717B-283C-48FF-AF62-1990F52B6512}" type="pres">
      <dgm:prSet presAssocID="{FB986F71-3126-4196-BD30-74AEDC39A1CA}" presName="composite1" presStyleCnt="0"/>
      <dgm:spPr/>
    </dgm:pt>
    <dgm:pt modelId="{BCCE6711-D1D8-4B2C-917E-41AB5A6114A8}" type="pres">
      <dgm:prSet presAssocID="{FB986F71-3126-4196-BD30-74AEDC39A1CA}" presName="dummyNode1" presStyleLbl="node1" presStyleIdx="0" presStyleCnt="3"/>
      <dgm:spPr/>
    </dgm:pt>
    <dgm:pt modelId="{96015622-8A46-45CF-A72A-2856B699B374}" type="pres">
      <dgm:prSet presAssocID="{FB986F71-3126-4196-BD30-74AEDC39A1CA}" presName="childNode1" presStyleLbl="bgAcc1" presStyleIdx="0" presStyleCnt="3" custScaleY="171511">
        <dgm:presLayoutVars>
          <dgm:bulletEnabled val="1"/>
        </dgm:presLayoutVars>
      </dgm:prSet>
      <dgm:spPr/>
    </dgm:pt>
    <dgm:pt modelId="{BFE859F2-A9E8-4F95-9161-8EC68F2D30C4}" type="pres">
      <dgm:prSet presAssocID="{FB986F71-3126-4196-BD30-74AEDC39A1CA}" presName="childNode1tx" presStyleLbl="bgAcc1" presStyleIdx="0" presStyleCnt="3">
        <dgm:presLayoutVars>
          <dgm:bulletEnabled val="1"/>
        </dgm:presLayoutVars>
      </dgm:prSet>
      <dgm:spPr/>
    </dgm:pt>
    <dgm:pt modelId="{E18C6CF4-EDEB-4539-A36D-E0355B626199}" type="pres">
      <dgm:prSet presAssocID="{FB986F71-3126-4196-BD30-74AEDC39A1CA}" presName="parentNode1" presStyleLbl="node1" presStyleIdx="0" presStyleCnt="3" custLinFactNeighborX="-30483" custLinFactNeighborY="-1193">
        <dgm:presLayoutVars>
          <dgm:chMax val="1"/>
          <dgm:bulletEnabled val="1"/>
        </dgm:presLayoutVars>
      </dgm:prSet>
      <dgm:spPr/>
    </dgm:pt>
    <dgm:pt modelId="{D9FCD5E9-9E94-4534-BAB4-3DB8EB44E7D0}" type="pres">
      <dgm:prSet presAssocID="{FB986F71-3126-4196-BD30-74AEDC39A1CA}" presName="connSite1" presStyleCnt="0"/>
      <dgm:spPr/>
    </dgm:pt>
    <dgm:pt modelId="{6A63D16E-EEE6-4267-97EA-5AD7D2BC4E84}" type="pres">
      <dgm:prSet presAssocID="{D0B150DF-3AA4-454C-8652-25880449C422}" presName="Name9" presStyleLbl="sibTrans2D1" presStyleIdx="0" presStyleCnt="2" custScaleX="97946" custLinFactNeighborX="-23315" custLinFactNeighborY="381"/>
      <dgm:spPr/>
    </dgm:pt>
    <dgm:pt modelId="{59BAED1E-A4FE-4FA3-8716-57917AF47F38}" type="pres">
      <dgm:prSet presAssocID="{F6D27D1B-CDCB-481F-B8FA-AB31B2A119DE}" presName="composite2" presStyleCnt="0"/>
      <dgm:spPr/>
    </dgm:pt>
    <dgm:pt modelId="{5C833856-7FAF-4B27-932C-67C7D08339F2}" type="pres">
      <dgm:prSet presAssocID="{F6D27D1B-CDCB-481F-B8FA-AB31B2A119DE}" presName="dummyNode2" presStyleLbl="node1" presStyleIdx="0" presStyleCnt="3"/>
      <dgm:spPr/>
    </dgm:pt>
    <dgm:pt modelId="{E83793B4-2C5C-4D90-82FA-E5EE4745664D}" type="pres">
      <dgm:prSet presAssocID="{F6D27D1B-CDCB-481F-B8FA-AB31B2A119DE}" presName="childNode2" presStyleLbl="bgAcc1" presStyleIdx="1" presStyleCnt="3" custScaleX="105391" custScaleY="187437">
        <dgm:presLayoutVars>
          <dgm:bulletEnabled val="1"/>
        </dgm:presLayoutVars>
      </dgm:prSet>
      <dgm:spPr/>
    </dgm:pt>
    <dgm:pt modelId="{67FFE978-6FBE-4424-80BE-B9E4B4DD0695}" type="pres">
      <dgm:prSet presAssocID="{F6D27D1B-CDCB-481F-B8FA-AB31B2A119DE}" presName="childNode2tx" presStyleLbl="bgAcc1" presStyleIdx="1" presStyleCnt="3">
        <dgm:presLayoutVars>
          <dgm:bulletEnabled val="1"/>
        </dgm:presLayoutVars>
      </dgm:prSet>
      <dgm:spPr/>
    </dgm:pt>
    <dgm:pt modelId="{029D1FDE-4DD7-4FA5-8C70-0C747477B66C}" type="pres">
      <dgm:prSet presAssocID="{F6D27D1B-CDCB-481F-B8FA-AB31B2A119DE}" presName="parentNode2" presStyleLbl="node1" presStyleIdx="1" presStyleCnt="3" custLinFactNeighborX="120" custLinFactNeighborY="-58666">
        <dgm:presLayoutVars>
          <dgm:chMax val="0"/>
          <dgm:bulletEnabled val="1"/>
        </dgm:presLayoutVars>
      </dgm:prSet>
      <dgm:spPr/>
    </dgm:pt>
    <dgm:pt modelId="{C2556EF6-41FF-46C6-8829-911BFA533FFE}" type="pres">
      <dgm:prSet presAssocID="{F6D27D1B-CDCB-481F-B8FA-AB31B2A119DE}" presName="connSite2" presStyleCnt="0"/>
      <dgm:spPr/>
    </dgm:pt>
    <dgm:pt modelId="{DC2A0ADB-DCE3-4BF4-9952-0394865777AC}" type="pres">
      <dgm:prSet presAssocID="{7AEB6639-3258-49E8-8B1F-B4A9C61922BE}" presName="Name18" presStyleLbl="sibTrans2D1" presStyleIdx="1" presStyleCnt="2"/>
      <dgm:spPr/>
    </dgm:pt>
    <dgm:pt modelId="{A874A3A3-A340-4ABC-99B5-7529D4415335}" type="pres">
      <dgm:prSet presAssocID="{58828492-5CEF-4AFE-95CB-5D7E6A18158B}" presName="composite1" presStyleCnt="0"/>
      <dgm:spPr/>
    </dgm:pt>
    <dgm:pt modelId="{14032C0B-60AE-432B-A713-F993D1C4BA8F}" type="pres">
      <dgm:prSet presAssocID="{58828492-5CEF-4AFE-95CB-5D7E6A18158B}" presName="dummyNode1" presStyleLbl="node1" presStyleIdx="1" presStyleCnt="3"/>
      <dgm:spPr/>
    </dgm:pt>
    <dgm:pt modelId="{69C28D3B-E083-42DF-9EA0-916CA12125A9}" type="pres">
      <dgm:prSet presAssocID="{58828492-5CEF-4AFE-95CB-5D7E6A18158B}" presName="childNode1" presStyleLbl="bgAcc1" presStyleIdx="2" presStyleCnt="3">
        <dgm:presLayoutVars>
          <dgm:bulletEnabled val="1"/>
        </dgm:presLayoutVars>
      </dgm:prSet>
      <dgm:spPr/>
    </dgm:pt>
    <dgm:pt modelId="{843715D2-C2C2-41EB-BDA3-21230FBA46DB}" type="pres">
      <dgm:prSet presAssocID="{58828492-5CEF-4AFE-95CB-5D7E6A18158B}" presName="childNode1tx" presStyleLbl="bgAcc1" presStyleIdx="2" presStyleCnt="3">
        <dgm:presLayoutVars>
          <dgm:bulletEnabled val="1"/>
        </dgm:presLayoutVars>
      </dgm:prSet>
      <dgm:spPr/>
    </dgm:pt>
    <dgm:pt modelId="{047F5837-10E2-4FFC-A492-DB8A19EF48CA}" type="pres">
      <dgm:prSet presAssocID="{58828492-5CEF-4AFE-95CB-5D7E6A18158B}" presName="parentNode1" presStyleLbl="node1" presStyleIdx="2" presStyleCnt="3">
        <dgm:presLayoutVars>
          <dgm:chMax val="1"/>
          <dgm:bulletEnabled val="1"/>
        </dgm:presLayoutVars>
      </dgm:prSet>
      <dgm:spPr/>
    </dgm:pt>
    <dgm:pt modelId="{7D6A154D-27BB-4CCE-9250-BCDD2CD5C383}" type="pres">
      <dgm:prSet presAssocID="{58828492-5CEF-4AFE-95CB-5D7E6A18158B}" presName="connSite1" presStyleCnt="0"/>
      <dgm:spPr/>
    </dgm:pt>
  </dgm:ptLst>
  <dgm:cxnLst>
    <dgm:cxn modelId="{AD89CF06-6402-484E-8E36-AE2B60B4971D}" type="presOf" srcId="{6DFCC4FB-D74E-440B-A762-5B9EC5515552}" destId="{BFE859F2-A9E8-4F95-9161-8EC68F2D30C4}" srcOrd="1" destOrd="6" presId="urn:microsoft.com/office/officeart/2005/8/layout/hProcess4"/>
    <dgm:cxn modelId="{6841DB06-E6E9-4779-A695-546C676ACFAA}" type="presOf" srcId="{C2299814-3B60-4147-9D55-8FC52C7C649A}" destId="{BFE859F2-A9E8-4F95-9161-8EC68F2D30C4}" srcOrd="1" destOrd="2" presId="urn:microsoft.com/office/officeart/2005/8/layout/hProcess4"/>
    <dgm:cxn modelId="{1923E70C-2EF9-4CD1-9B68-ECD07CB5B298}" srcId="{F6D27D1B-CDCB-481F-B8FA-AB31B2A119DE}" destId="{6033FDF6-5B54-43DE-B96C-E77C436CD984}" srcOrd="4" destOrd="0" parTransId="{BCFBD04A-6A1E-4273-95FE-8E895785DE11}" sibTransId="{EA9E6292-BC3E-4CD4-86B5-F658930E6D31}"/>
    <dgm:cxn modelId="{ACE3AC14-B917-48B4-9C98-C19C36ACCA06}" srcId="{FB986F71-3126-4196-BD30-74AEDC39A1CA}" destId="{C2299814-3B60-4147-9D55-8FC52C7C649A}" srcOrd="2" destOrd="0" parTransId="{1A7DCF98-53DA-433D-8598-59E72BF10D07}" sibTransId="{90DF5EEB-477B-4E7D-9FC9-FAB88F680194}"/>
    <dgm:cxn modelId="{F10D5C18-1DB9-42F1-B165-5DDC5AB0ECA0}" type="presOf" srcId="{A8EF4633-C07D-4E4E-AD5B-F4C319AB1ADD}" destId="{E83793B4-2C5C-4D90-82FA-E5EE4745664D}" srcOrd="0" destOrd="2" presId="urn:microsoft.com/office/officeart/2005/8/layout/hProcess4"/>
    <dgm:cxn modelId="{1FE4D618-724E-4829-BED3-DAA3C651B769}" type="presOf" srcId="{0B00F5A8-A0EF-4111-9D86-004317B4F49E}" destId="{E83793B4-2C5C-4D90-82FA-E5EE4745664D}" srcOrd="0" destOrd="0" presId="urn:microsoft.com/office/officeart/2005/8/layout/hProcess4"/>
    <dgm:cxn modelId="{684A5F19-90D3-46DF-85A9-07EB3857C5B4}" srcId="{F6D27D1B-CDCB-481F-B8FA-AB31B2A119DE}" destId="{24E4CA3E-0F8C-4A49-BE43-06164AC82360}" srcOrd="1" destOrd="0" parTransId="{83A743F4-4213-461C-851C-520A488D4CFE}" sibTransId="{B409D021-075F-4BED-9C0E-44C8F8439190}"/>
    <dgm:cxn modelId="{A08CE81F-A93E-429F-943D-3B3662A0C042}" type="presOf" srcId="{F6D27D1B-CDCB-481F-B8FA-AB31B2A119DE}" destId="{029D1FDE-4DD7-4FA5-8C70-0C747477B66C}" srcOrd="0" destOrd="0" presId="urn:microsoft.com/office/officeart/2005/8/layout/hProcess4"/>
    <dgm:cxn modelId="{ECE9152A-59A8-4A3A-9D34-DB38A074F636}" srcId="{0E9DE493-19D7-4EC9-97C9-5F26233F1106}" destId="{58828492-5CEF-4AFE-95CB-5D7E6A18158B}" srcOrd="2" destOrd="0" parTransId="{F664BA43-1B81-496F-A04E-CE4B4A525697}" sibTransId="{2D386477-EC66-449A-8D41-5F8A212C3D8E}"/>
    <dgm:cxn modelId="{5161192A-EB01-4DEB-B70A-7BDB311E93DD}" type="presOf" srcId="{24E4CA3E-0F8C-4A49-BE43-06164AC82360}" destId="{67FFE978-6FBE-4424-80BE-B9E4B4DD0695}" srcOrd="1" destOrd="1" presId="urn:microsoft.com/office/officeart/2005/8/layout/hProcess4"/>
    <dgm:cxn modelId="{D123B92A-154B-4BB1-906C-43E37FC05840}" srcId="{F6D27D1B-CDCB-481F-B8FA-AB31B2A119DE}" destId="{6013411C-03FE-4385-A74E-E481D16088F6}" srcOrd="3" destOrd="0" parTransId="{4A63B393-C3B6-4F3A-9E00-E318D879BBB3}" sibTransId="{4C0AE47F-74DB-4641-8F02-42B686123F6D}"/>
    <dgm:cxn modelId="{5011CC2B-B443-48CE-A3B5-55D7D0699E02}" type="presOf" srcId="{A8EF4633-C07D-4E4E-AD5B-F4C319AB1ADD}" destId="{67FFE978-6FBE-4424-80BE-B9E4B4DD0695}" srcOrd="1" destOrd="2" presId="urn:microsoft.com/office/officeart/2005/8/layout/hProcess4"/>
    <dgm:cxn modelId="{D7FB6135-5869-40B9-A651-1800AC4A76F8}" type="presOf" srcId="{5D7E1EA8-7151-4B08-916A-988C676303CC}" destId="{BFE859F2-A9E8-4F95-9161-8EC68F2D30C4}" srcOrd="1" destOrd="4" presId="urn:microsoft.com/office/officeart/2005/8/layout/hProcess4"/>
    <dgm:cxn modelId="{2D5B3E3B-3EE5-4072-933E-27DF5400591C}" srcId="{FB986F71-3126-4196-BD30-74AEDC39A1CA}" destId="{AB2E8498-CC81-452F-A895-08F3845AA347}" srcOrd="0" destOrd="0" parTransId="{4C65E2C8-0CBB-4D8C-AD60-6B0105C62B84}" sibTransId="{9A1F3304-AA9E-4FBC-89BA-9095C80E47C9}"/>
    <dgm:cxn modelId="{ACDF3B3D-4F84-4345-B058-DEFA3C8702ED}" type="presOf" srcId="{DA2126C6-3C5D-4483-9F02-442E30EA3F53}" destId="{96015622-8A46-45CF-A72A-2856B699B374}" srcOrd="0" destOrd="1" presId="urn:microsoft.com/office/officeart/2005/8/layout/hProcess4"/>
    <dgm:cxn modelId="{241A4F42-3815-4A3A-A31B-C5E11FFB5E6D}" type="presOf" srcId="{FB986F71-3126-4196-BD30-74AEDC39A1CA}" destId="{E18C6CF4-EDEB-4539-A36D-E0355B626199}" srcOrd="0" destOrd="0" presId="urn:microsoft.com/office/officeart/2005/8/layout/hProcess4"/>
    <dgm:cxn modelId="{3DA83343-2EFD-42FB-A8DE-EB56BDEB7853}" type="presOf" srcId="{6DE90649-F976-40E7-967E-D8EE7F7B987A}" destId="{67FFE978-6FBE-4424-80BE-B9E4B4DD0695}" srcOrd="1" destOrd="5" presId="urn:microsoft.com/office/officeart/2005/8/layout/hProcess4"/>
    <dgm:cxn modelId="{402F9D43-6A91-4B87-83A0-426BC9CD76A6}" type="presOf" srcId="{0B00F5A8-A0EF-4111-9D86-004317B4F49E}" destId="{67FFE978-6FBE-4424-80BE-B9E4B4DD0695}" srcOrd="1" destOrd="0" presId="urn:microsoft.com/office/officeart/2005/8/layout/hProcess4"/>
    <dgm:cxn modelId="{26EF754C-00BA-4E42-8696-45144CC985F3}" srcId="{FB986F71-3126-4196-BD30-74AEDC39A1CA}" destId="{6DFCC4FB-D74E-440B-A762-5B9EC5515552}" srcOrd="6" destOrd="0" parTransId="{424C3962-235D-47A6-B302-0B8789C177AA}" sibTransId="{E65C214E-2C8D-4AF3-8F4C-C1258DDD0E85}"/>
    <dgm:cxn modelId="{4143D757-8617-4C89-8322-E3B29A1874AF}" srcId="{58828492-5CEF-4AFE-95CB-5D7E6A18158B}" destId="{68838C34-4D02-49F8-ADD7-BFA90D87B7EA}" srcOrd="0" destOrd="0" parTransId="{F2AD00AD-6A23-4C89-A107-68EF5D1F0B94}" sibTransId="{FFC4FCE7-6F2F-4F91-A74A-7C4C32A81657}"/>
    <dgm:cxn modelId="{1423FC72-83C7-4510-8021-28EAEA493E68}" srcId="{0E9DE493-19D7-4EC9-97C9-5F26233F1106}" destId="{FB986F71-3126-4196-BD30-74AEDC39A1CA}" srcOrd="0" destOrd="0" parTransId="{9B3CE34A-9B3E-4D5F-94E0-DFBB94FF5A03}" sibTransId="{D0B150DF-3AA4-454C-8652-25880449C422}"/>
    <dgm:cxn modelId="{2DDCB874-D44D-4BB3-A938-7CD6B172DA52}" type="presOf" srcId="{206A53BA-FABA-49EE-806A-6E11429A7BCB}" destId="{BFE859F2-A9E8-4F95-9161-8EC68F2D30C4}" srcOrd="1" destOrd="3" presId="urn:microsoft.com/office/officeart/2005/8/layout/hProcess4"/>
    <dgm:cxn modelId="{64F0FD88-1DC4-4D77-91B9-374F5D48C346}" type="presOf" srcId="{B30C725F-2767-441F-AEAA-9D0A6CD437A6}" destId="{BFE859F2-A9E8-4F95-9161-8EC68F2D30C4}" srcOrd="1" destOrd="5" presId="urn:microsoft.com/office/officeart/2005/8/layout/hProcess4"/>
    <dgm:cxn modelId="{550EC38B-566A-4081-A7BE-0E49BE02764D}" type="presOf" srcId="{AB2E8498-CC81-452F-A895-08F3845AA347}" destId="{BFE859F2-A9E8-4F95-9161-8EC68F2D30C4}" srcOrd="1" destOrd="0" presId="urn:microsoft.com/office/officeart/2005/8/layout/hProcess4"/>
    <dgm:cxn modelId="{0EA1A5A1-F33A-467D-B4A8-558E2C68ECE9}" srcId="{FB986F71-3126-4196-BD30-74AEDC39A1CA}" destId="{206A53BA-FABA-49EE-806A-6E11429A7BCB}" srcOrd="3" destOrd="0" parTransId="{D6DFDC92-CDEC-4B0A-9284-237B15AC7158}" sibTransId="{40DFF160-D38F-4BEF-86EE-3224DDCFBC8F}"/>
    <dgm:cxn modelId="{2A8221A6-C096-41B3-8C53-ABC103D4892F}" srcId="{F6D27D1B-CDCB-481F-B8FA-AB31B2A119DE}" destId="{6DE90649-F976-40E7-967E-D8EE7F7B987A}" srcOrd="5" destOrd="0" parTransId="{4250E6F2-21F0-4A51-80AA-0CC24007D68B}" sibTransId="{67F659B7-7BE1-4062-8E12-ED43297A7B3F}"/>
    <dgm:cxn modelId="{5ED23BAA-A9D6-432B-918B-D71CB3180838}" srcId="{F6D27D1B-CDCB-481F-B8FA-AB31B2A119DE}" destId="{A8EF4633-C07D-4E4E-AD5B-F4C319AB1ADD}" srcOrd="2" destOrd="0" parTransId="{1130CB7F-EFA1-40D9-B784-87BE26C010E7}" sibTransId="{81B4036D-274D-4754-961F-D1D3B508A851}"/>
    <dgm:cxn modelId="{A63D53AC-541A-4D09-9620-8B1C8D7B91DE}" srcId="{0E9DE493-19D7-4EC9-97C9-5F26233F1106}" destId="{F6D27D1B-CDCB-481F-B8FA-AB31B2A119DE}" srcOrd="1" destOrd="0" parTransId="{8A7BF306-8E53-4B16-9E7E-A79AE3DF6BE2}" sibTransId="{7AEB6639-3258-49E8-8B1F-B4A9C61922BE}"/>
    <dgm:cxn modelId="{EED881AF-2210-4EBB-8BEF-1EFB93730294}" type="presOf" srcId="{6013411C-03FE-4385-A74E-E481D16088F6}" destId="{67FFE978-6FBE-4424-80BE-B9E4B4DD0695}" srcOrd="1" destOrd="3" presId="urn:microsoft.com/office/officeart/2005/8/layout/hProcess4"/>
    <dgm:cxn modelId="{5B64D9AF-1513-4876-984A-128505B4CB48}" type="presOf" srcId="{DA2126C6-3C5D-4483-9F02-442E30EA3F53}" destId="{BFE859F2-A9E8-4F95-9161-8EC68F2D30C4}" srcOrd="1" destOrd="1" presId="urn:microsoft.com/office/officeart/2005/8/layout/hProcess4"/>
    <dgm:cxn modelId="{522795B5-7EC7-4596-9F23-E5466BF35F43}" srcId="{FB986F71-3126-4196-BD30-74AEDC39A1CA}" destId="{5D7E1EA8-7151-4B08-916A-988C676303CC}" srcOrd="4" destOrd="0" parTransId="{2626A8C2-2110-4BA6-94D4-1A7E3D44147A}" sibTransId="{57508018-267A-4AF6-876A-440D59DF81CA}"/>
    <dgm:cxn modelId="{BB583BB6-5FF2-437F-98CC-F967E4F96832}" type="presOf" srcId="{B30C725F-2767-441F-AEAA-9D0A6CD437A6}" destId="{96015622-8A46-45CF-A72A-2856B699B374}" srcOrd="0" destOrd="5" presId="urn:microsoft.com/office/officeart/2005/8/layout/hProcess4"/>
    <dgm:cxn modelId="{0D99A1B6-731A-4B69-A9BB-F417D167F58E}" type="presOf" srcId="{6033FDF6-5B54-43DE-B96C-E77C436CD984}" destId="{E83793B4-2C5C-4D90-82FA-E5EE4745664D}" srcOrd="0" destOrd="4" presId="urn:microsoft.com/office/officeart/2005/8/layout/hProcess4"/>
    <dgm:cxn modelId="{4E74EABF-20DE-46D5-9BE9-0F84CEAF66AB}" type="presOf" srcId="{D0B150DF-3AA4-454C-8652-25880449C422}" destId="{6A63D16E-EEE6-4267-97EA-5AD7D2BC4E84}" srcOrd="0" destOrd="0" presId="urn:microsoft.com/office/officeart/2005/8/layout/hProcess4"/>
    <dgm:cxn modelId="{221EC0C0-DED6-47FF-8D55-4439F496E04E}" srcId="{FB986F71-3126-4196-BD30-74AEDC39A1CA}" destId="{DA2126C6-3C5D-4483-9F02-442E30EA3F53}" srcOrd="1" destOrd="0" parTransId="{C3A6518B-9EEA-4130-A97E-9672C7E88CD2}" sibTransId="{A95547D4-ABC7-466A-BF4A-E95B91DDFA67}"/>
    <dgm:cxn modelId="{95276BC3-D2A9-422F-9390-BED3FD8C7BB0}" type="presOf" srcId="{0E9DE493-19D7-4EC9-97C9-5F26233F1106}" destId="{3960CFF8-4383-4382-8D6D-F2A00F508E8D}" srcOrd="0" destOrd="0" presId="urn:microsoft.com/office/officeart/2005/8/layout/hProcess4"/>
    <dgm:cxn modelId="{72AECAC6-06FD-4389-B188-51C292593A1D}" type="presOf" srcId="{206A53BA-FABA-49EE-806A-6E11429A7BCB}" destId="{96015622-8A46-45CF-A72A-2856B699B374}" srcOrd="0" destOrd="3" presId="urn:microsoft.com/office/officeart/2005/8/layout/hProcess4"/>
    <dgm:cxn modelId="{90D5F6C6-4E25-4C59-9DF6-6E2B25A59F46}" type="presOf" srcId="{68838C34-4D02-49F8-ADD7-BFA90D87B7EA}" destId="{69C28D3B-E083-42DF-9EA0-916CA12125A9}" srcOrd="0" destOrd="0" presId="urn:microsoft.com/office/officeart/2005/8/layout/hProcess4"/>
    <dgm:cxn modelId="{706371C7-1FB9-4E73-A4A6-1CAD1AFEC242}" type="presOf" srcId="{24E4CA3E-0F8C-4A49-BE43-06164AC82360}" destId="{E83793B4-2C5C-4D90-82FA-E5EE4745664D}" srcOrd="0" destOrd="1" presId="urn:microsoft.com/office/officeart/2005/8/layout/hProcess4"/>
    <dgm:cxn modelId="{B8A66CCC-8413-4278-B1FA-2C8D1791A116}" type="presOf" srcId="{C2299814-3B60-4147-9D55-8FC52C7C649A}" destId="{96015622-8A46-45CF-A72A-2856B699B374}" srcOrd="0" destOrd="2" presId="urn:microsoft.com/office/officeart/2005/8/layout/hProcess4"/>
    <dgm:cxn modelId="{E0819DCC-DC53-499F-A7AB-1C3FB58B4F6C}" type="presOf" srcId="{6DE90649-F976-40E7-967E-D8EE7F7B987A}" destId="{E83793B4-2C5C-4D90-82FA-E5EE4745664D}" srcOrd="0" destOrd="5" presId="urn:microsoft.com/office/officeart/2005/8/layout/hProcess4"/>
    <dgm:cxn modelId="{A507C8D3-A0BB-44E4-82F7-15D18D34238D}" type="presOf" srcId="{68838C34-4D02-49F8-ADD7-BFA90D87B7EA}" destId="{843715D2-C2C2-41EB-BDA3-21230FBA46DB}" srcOrd="1" destOrd="0" presId="urn:microsoft.com/office/officeart/2005/8/layout/hProcess4"/>
    <dgm:cxn modelId="{796B5BD6-4216-4100-AC9F-FA415EE6C280}" srcId="{FB986F71-3126-4196-BD30-74AEDC39A1CA}" destId="{B30C725F-2767-441F-AEAA-9D0A6CD437A6}" srcOrd="5" destOrd="0" parTransId="{F479DF3E-8B92-4339-AB1F-0A96BEDCF5F1}" sibTransId="{552ADE42-85EA-4560-BEC9-56617F82EAA2}"/>
    <dgm:cxn modelId="{E38C67DB-9A93-4E2F-B842-5FA1C1FE117E}" type="presOf" srcId="{6013411C-03FE-4385-A74E-E481D16088F6}" destId="{E83793B4-2C5C-4D90-82FA-E5EE4745664D}" srcOrd="0" destOrd="3" presId="urn:microsoft.com/office/officeart/2005/8/layout/hProcess4"/>
    <dgm:cxn modelId="{446096DB-35F1-40BF-A8A9-C1F87140EE7D}" type="presOf" srcId="{6DFCC4FB-D74E-440B-A762-5B9EC5515552}" destId="{96015622-8A46-45CF-A72A-2856B699B374}" srcOrd="0" destOrd="6" presId="urn:microsoft.com/office/officeart/2005/8/layout/hProcess4"/>
    <dgm:cxn modelId="{FA45DADE-266F-4B82-B02F-D2732D8D9F51}" type="presOf" srcId="{58828492-5CEF-4AFE-95CB-5D7E6A18158B}" destId="{047F5837-10E2-4FFC-A492-DB8A19EF48CA}" srcOrd="0" destOrd="0" presId="urn:microsoft.com/office/officeart/2005/8/layout/hProcess4"/>
    <dgm:cxn modelId="{AD6CDFE4-6918-4ED5-88C0-DC69A2D3CF5B}" type="presOf" srcId="{5D7E1EA8-7151-4B08-916A-988C676303CC}" destId="{96015622-8A46-45CF-A72A-2856B699B374}" srcOrd="0" destOrd="4" presId="urn:microsoft.com/office/officeart/2005/8/layout/hProcess4"/>
    <dgm:cxn modelId="{86F910E7-C9D0-48E5-A3A3-C70127E96FC1}" srcId="{F6D27D1B-CDCB-481F-B8FA-AB31B2A119DE}" destId="{0B00F5A8-A0EF-4111-9D86-004317B4F49E}" srcOrd="0" destOrd="0" parTransId="{EC916B99-8D26-4265-B7BE-BB461C68DA5C}" sibTransId="{CE48C676-980A-4BAC-A3C8-9ABC315DAE51}"/>
    <dgm:cxn modelId="{188C30E8-ECB2-456E-9635-C2775713E7AE}" type="presOf" srcId="{6033FDF6-5B54-43DE-B96C-E77C436CD984}" destId="{67FFE978-6FBE-4424-80BE-B9E4B4DD0695}" srcOrd="1" destOrd="4" presId="urn:microsoft.com/office/officeart/2005/8/layout/hProcess4"/>
    <dgm:cxn modelId="{732F9AFA-01BF-4C18-A659-D951BF9FC05D}" type="presOf" srcId="{AB2E8498-CC81-452F-A895-08F3845AA347}" destId="{96015622-8A46-45CF-A72A-2856B699B374}" srcOrd="0" destOrd="0" presId="urn:microsoft.com/office/officeart/2005/8/layout/hProcess4"/>
    <dgm:cxn modelId="{E95209FE-82B0-40EF-AFE6-D8CCCCEA50E1}" type="presOf" srcId="{7AEB6639-3258-49E8-8B1F-B4A9C61922BE}" destId="{DC2A0ADB-DCE3-4BF4-9952-0394865777AC}" srcOrd="0" destOrd="0" presId="urn:microsoft.com/office/officeart/2005/8/layout/hProcess4"/>
    <dgm:cxn modelId="{89F19664-F574-44B4-924E-3D107B743F23}" type="presParOf" srcId="{3960CFF8-4383-4382-8D6D-F2A00F508E8D}" destId="{366CFF54-5C8F-47F9-BFD8-D9AF3EADDA3E}" srcOrd="0" destOrd="0" presId="urn:microsoft.com/office/officeart/2005/8/layout/hProcess4"/>
    <dgm:cxn modelId="{75C41B37-1CBE-4C45-8C4B-850855BD27C4}" type="presParOf" srcId="{3960CFF8-4383-4382-8D6D-F2A00F508E8D}" destId="{13688FBD-4079-41FE-A6A2-B5B0F293E6BF}" srcOrd="1" destOrd="0" presId="urn:microsoft.com/office/officeart/2005/8/layout/hProcess4"/>
    <dgm:cxn modelId="{3AA8FE4E-D0FB-4F4F-9F35-7B6B4E7D5E8D}" type="presParOf" srcId="{3960CFF8-4383-4382-8D6D-F2A00F508E8D}" destId="{224851B6-C14D-49DE-883B-A13003DA4601}" srcOrd="2" destOrd="0" presId="urn:microsoft.com/office/officeart/2005/8/layout/hProcess4"/>
    <dgm:cxn modelId="{A4DAABAE-FB49-4E79-80B0-1264A8E539FF}" type="presParOf" srcId="{224851B6-C14D-49DE-883B-A13003DA4601}" destId="{1439717B-283C-48FF-AF62-1990F52B6512}" srcOrd="0" destOrd="0" presId="urn:microsoft.com/office/officeart/2005/8/layout/hProcess4"/>
    <dgm:cxn modelId="{6FFC75D9-47EB-48FF-90CD-91F117AC22B7}" type="presParOf" srcId="{1439717B-283C-48FF-AF62-1990F52B6512}" destId="{BCCE6711-D1D8-4B2C-917E-41AB5A6114A8}" srcOrd="0" destOrd="0" presId="urn:microsoft.com/office/officeart/2005/8/layout/hProcess4"/>
    <dgm:cxn modelId="{FEE85E3F-72E5-4071-8EA1-3623F81173A1}" type="presParOf" srcId="{1439717B-283C-48FF-AF62-1990F52B6512}" destId="{96015622-8A46-45CF-A72A-2856B699B374}" srcOrd="1" destOrd="0" presId="urn:microsoft.com/office/officeart/2005/8/layout/hProcess4"/>
    <dgm:cxn modelId="{AC4982ED-AD83-45D0-AD2F-455F7901AF9F}" type="presParOf" srcId="{1439717B-283C-48FF-AF62-1990F52B6512}" destId="{BFE859F2-A9E8-4F95-9161-8EC68F2D30C4}" srcOrd="2" destOrd="0" presId="urn:microsoft.com/office/officeart/2005/8/layout/hProcess4"/>
    <dgm:cxn modelId="{565E0706-6737-49AB-A631-19EA6E16791C}" type="presParOf" srcId="{1439717B-283C-48FF-AF62-1990F52B6512}" destId="{E18C6CF4-EDEB-4539-A36D-E0355B626199}" srcOrd="3" destOrd="0" presId="urn:microsoft.com/office/officeart/2005/8/layout/hProcess4"/>
    <dgm:cxn modelId="{0F8395D2-489A-4650-9E19-52FEC57A410B}" type="presParOf" srcId="{1439717B-283C-48FF-AF62-1990F52B6512}" destId="{D9FCD5E9-9E94-4534-BAB4-3DB8EB44E7D0}" srcOrd="4" destOrd="0" presId="urn:microsoft.com/office/officeart/2005/8/layout/hProcess4"/>
    <dgm:cxn modelId="{9204B803-0CC8-4F9E-AC95-C709626A9F47}" type="presParOf" srcId="{224851B6-C14D-49DE-883B-A13003DA4601}" destId="{6A63D16E-EEE6-4267-97EA-5AD7D2BC4E84}" srcOrd="1" destOrd="0" presId="urn:microsoft.com/office/officeart/2005/8/layout/hProcess4"/>
    <dgm:cxn modelId="{DF63E90D-523A-4A3D-8E96-876C4878E690}" type="presParOf" srcId="{224851B6-C14D-49DE-883B-A13003DA4601}" destId="{59BAED1E-A4FE-4FA3-8716-57917AF47F38}" srcOrd="2" destOrd="0" presId="urn:microsoft.com/office/officeart/2005/8/layout/hProcess4"/>
    <dgm:cxn modelId="{ABC2BBAC-ABC6-4828-A656-FF0E45449B5D}" type="presParOf" srcId="{59BAED1E-A4FE-4FA3-8716-57917AF47F38}" destId="{5C833856-7FAF-4B27-932C-67C7D08339F2}" srcOrd="0" destOrd="0" presId="urn:microsoft.com/office/officeart/2005/8/layout/hProcess4"/>
    <dgm:cxn modelId="{57A8C77F-8539-4ED5-8B3E-AA69AEF39063}" type="presParOf" srcId="{59BAED1E-A4FE-4FA3-8716-57917AF47F38}" destId="{E83793B4-2C5C-4D90-82FA-E5EE4745664D}" srcOrd="1" destOrd="0" presId="urn:microsoft.com/office/officeart/2005/8/layout/hProcess4"/>
    <dgm:cxn modelId="{13C487BA-883D-4A71-9789-EB655F6279D7}" type="presParOf" srcId="{59BAED1E-A4FE-4FA3-8716-57917AF47F38}" destId="{67FFE978-6FBE-4424-80BE-B9E4B4DD0695}" srcOrd="2" destOrd="0" presId="urn:microsoft.com/office/officeart/2005/8/layout/hProcess4"/>
    <dgm:cxn modelId="{9DE711C0-DAD0-490A-8F9F-84EFF58B67F2}" type="presParOf" srcId="{59BAED1E-A4FE-4FA3-8716-57917AF47F38}" destId="{029D1FDE-4DD7-4FA5-8C70-0C747477B66C}" srcOrd="3" destOrd="0" presId="urn:microsoft.com/office/officeart/2005/8/layout/hProcess4"/>
    <dgm:cxn modelId="{7E60F800-B699-4C90-AE8B-FFA3C1DBAC2A}" type="presParOf" srcId="{59BAED1E-A4FE-4FA3-8716-57917AF47F38}" destId="{C2556EF6-41FF-46C6-8829-911BFA533FFE}" srcOrd="4" destOrd="0" presId="urn:microsoft.com/office/officeart/2005/8/layout/hProcess4"/>
    <dgm:cxn modelId="{15EEC923-9DD9-45F9-B1CE-E90ADC8BB3B2}" type="presParOf" srcId="{224851B6-C14D-49DE-883B-A13003DA4601}" destId="{DC2A0ADB-DCE3-4BF4-9952-0394865777AC}" srcOrd="3" destOrd="0" presId="urn:microsoft.com/office/officeart/2005/8/layout/hProcess4"/>
    <dgm:cxn modelId="{F83CC031-B411-4234-8023-6E45E782DC1B}" type="presParOf" srcId="{224851B6-C14D-49DE-883B-A13003DA4601}" destId="{A874A3A3-A340-4ABC-99B5-7529D4415335}" srcOrd="4" destOrd="0" presId="urn:microsoft.com/office/officeart/2005/8/layout/hProcess4"/>
    <dgm:cxn modelId="{7B362966-E9AB-40B9-8761-1F07E738ED93}" type="presParOf" srcId="{A874A3A3-A340-4ABC-99B5-7529D4415335}" destId="{14032C0B-60AE-432B-A713-F993D1C4BA8F}" srcOrd="0" destOrd="0" presId="urn:microsoft.com/office/officeart/2005/8/layout/hProcess4"/>
    <dgm:cxn modelId="{7577A14F-C73F-4E1A-8760-544ED1967544}" type="presParOf" srcId="{A874A3A3-A340-4ABC-99B5-7529D4415335}" destId="{69C28D3B-E083-42DF-9EA0-916CA12125A9}" srcOrd="1" destOrd="0" presId="urn:microsoft.com/office/officeart/2005/8/layout/hProcess4"/>
    <dgm:cxn modelId="{1637F8A1-F9FA-4AC7-AA80-AC52DBF6427F}" type="presParOf" srcId="{A874A3A3-A340-4ABC-99B5-7529D4415335}" destId="{843715D2-C2C2-41EB-BDA3-21230FBA46DB}" srcOrd="2" destOrd="0" presId="urn:microsoft.com/office/officeart/2005/8/layout/hProcess4"/>
    <dgm:cxn modelId="{C3A1CE6A-C0A2-460E-AEC5-91898FCAB7C6}" type="presParOf" srcId="{A874A3A3-A340-4ABC-99B5-7529D4415335}" destId="{047F5837-10E2-4FFC-A492-DB8A19EF48CA}" srcOrd="3" destOrd="0" presId="urn:microsoft.com/office/officeart/2005/8/layout/hProcess4"/>
    <dgm:cxn modelId="{B0B35EFC-EC0D-408D-96C0-AAE23E559E96}" type="presParOf" srcId="{A874A3A3-A340-4ABC-99B5-7529D4415335}" destId="{7D6A154D-27BB-4CCE-9250-BCDD2CD5C383}"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E9DE493-19D7-4EC9-97C9-5F26233F1106}" type="doc">
      <dgm:prSet loTypeId="urn:microsoft.com/office/officeart/2005/8/layout/hProcess4" loCatId="process" qsTypeId="urn:microsoft.com/office/officeart/2005/8/quickstyle/simple2" qsCatId="simple" csTypeId="urn:microsoft.com/office/officeart/2005/8/colors/accent0_3" csCatId="mainScheme" phldr="1"/>
      <dgm:spPr/>
      <dgm:t>
        <a:bodyPr/>
        <a:lstStyle/>
        <a:p>
          <a:endParaRPr lang="en-US"/>
        </a:p>
      </dgm:t>
    </dgm:pt>
    <dgm:pt modelId="{FB986F71-3126-4196-BD30-74AEDC39A1CA}">
      <dgm:prSet phldrT="[Text]"/>
      <dgm:spPr/>
      <dgm:t>
        <a:bodyPr/>
        <a:lstStyle/>
        <a:p>
          <a:r>
            <a:rPr lang="en-CA" dirty="0"/>
            <a:t>Aggregated by Category and Time Measure</a:t>
          </a:r>
          <a:endParaRPr lang="en-US" dirty="0"/>
        </a:p>
      </dgm:t>
    </dgm:pt>
    <dgm:pt modelId="{9B3CE34A-9B3E-4D5F-94E0-DFBB94FF5A03}" type="parTrans" cxnId="{1423FC72-83C7-4510-8021-28EAEA493E68}">
      <dgm:prSet/>
      <dgm:spPr/>
      <dgm:t>
        <a:bodyPr/>
        <a:lstStyle/>
        <a:p>
          <a:endParaRPr lang="en-US"/>
        </a:p>
      </dgm:t>
    </dgm:pt>
    <dgm:pt modelId="{D0B150DF-3AA4-454C-8652-25880449C422}" type="sibTrans" cxnId="{1423FC72-83C7-4510-8021-28EAEA493E68}">
      <dgm:prSet/>
      <dgm:spPr/>
      <dgm:t>
        <a:bodyPr/>
        <a:lstStyle/>
        <a:p>
          <a:endParaRPr lang="en-US"/>
        </a:p>
      </dgm:t>
    </dgm:pt>
    <dgm:pt modelId="{AB2E8498-CC81-452F-A895-08F3845AA347}">
      <dgm:prSet phldrT="[Text]" custT="1"/>
      <dgm:spPr/>
      <dgm:t>
        <a:bodyPr/>
        <a:lstStyle/>
        <a:p>
          <a:r>
            <a:rPr lang="en-US" sz="1600" dirty="0"/>
            <a:t>Category</a:t>
          </a:r>
        </a:p>
      </dgm:t>
    </dgm:pt>
    <dgm:pt modelId="{4C65E2C8-0CBB-4D8C-AD60-6B0105C62B84}" type="parTrans" cxnId="{2D5B3E3B-3EE5-4072-933E-27DF5400591C}">
      <dgm:prSet/>
      <dgm:spPr/>
      <dgm:t>
        <a:bodyPr/>
        <a:lstStyle/>
        <a:p>
          <a:endParaRPr lang="en-US"/>
        </a:p>
      </dgm:t>
    </dgm:pt>
    <dgm:pt modelId="{9A1F3304-AA9E-4FBC-89BA-9095C80E47C9}" type="sibTrans" cxnId="{2D5B3E3B-3EE5-4072-933E-27DF5400591C}">
      <dgm:prSet/>
      <dgm:spPr/>
      <dgm:t>
        <a:bodyPr/>
        <a:lstStyle/>
        <a:p>
          <a:endParaRPr lang="en-US"/>
        </a:p>
      </dgm:t>
    </dgm:pt>
    <dgm:pt modelId="{F6D27D1B-CDCB-481F-B8FA-AB31B2A119DE}">
      <dgm:prSet phldrT="[Text]"/>
      <dgm:spPr/>
      <dgm:t>
        <a:bodyPr/>
        <a:lstStyle/>
        <a:p>
          <a:r>
            <a:rPr lang="en-US" dirty="0"/>
            <a:t>New  Engineered Features</a:t>
          </a:r>
        </a:p>
      </dgm:t>
    </dgm:pt>
    <dgm:pt modelId="{7AEB6639-3258-49E8-8B1F-B4A9C61922BE}" type="sibTrans" cxnId="{A63D53AC-541A-4D09-9620-8B1C8D7B91DE}">
      <dgm:prSet/>
      <dgm:spPr/>
      <dgm:t>
        <a:bodyPr/>
        <a:lstStyle/>
        <a:p>
          <a:endParaRPr lang="en-US"/>
        </a:p>
      </dgm:t>
    </dgm:pt>
    <dgm:pt modelId="{8A7BF306-8E53-4B16-9E7E-A79AE3DF6BE2}" type="parTrans" cxnId="{A63D53AC-541A-4D09-9620-8B1C8D7B91DE}">
      <dgm:prSet/>
      <dgm:spPr/>
      <dgm:t>
        <a:bodyPr/>
        <a:lstStyle/>
        <a:p>
          <a:endParaRPr lang="en-US"/>
        </a:p>
      </dgm:t>
    </dgm:pt>
    <dgm:pt modelId="{0B00F5A8-A0EF-4111-9D86-004317B4F49E}">
      <dgm:prSet phldrT="[Text]" custT="1"/>
      <dgm:spPr/>
      <dgm:t>
        <a:bodyPr/>
        <a:lstStyle/>
        <a:p>
          <a:r>
            <a:rPr lang="en-CA" sz="1600" dirty="0"/>
            <a:t>WeekOfYear_Category_Address</a:t>
          </a:r>
          <a:endParaRPr lang="en-US" sz="1600" dirty="0"/>
        </a:p>
      </dgm:t>
    </dgm:pt>
    <dgm:pt modelId="{CE48C676-980A-4BAC-A3C8-9ABC315DAE51}" type="sibTrans" cxnId="{86F910E7-C9D0-48E5-A3A3-C70127E96FC1}">
      <dgm:prSet/>
      <dgm:spPr/>
      <dgm:t>
        <a:bodyPr/>
        <a:lstStyle/>
        <a:p>
          <a:endParaRPr lang="en-US"/>
        </a:p>
      </dgm:t>
    </dgm:pt>
    <dgm:pt modelId="{EC916B99-8D26-4265-B7BE-BB461C68DA5C}" type="parTrans" cxnId="{86F910E7-C9D0-48E5-A3A3-C70127E96FC1}">
      <dgm:prSet/>
      <dgm:spPr/>
      <dgm:t>
        <a:bodyPr/>
        <a:lstStyle/>
        <a:p>
          <a:endParaRPr lang="en-US"/>
        </a:p>
      </dgm:t>
    </dgm:pt>
    <dgm:pt modelId="{58828492-5CEF-4AFE-95CB-5D7E6A18158B}">
      <dgm:prSet phldrT="[Text]"/>
      <dgm:spPr/>
      <dgm:t>
        <a:bodyPr/>
        <a:lstStyle/>
        <a:p>
          <a:r>
            <a:rPr lang="en-CA" dirty="0"/>
            <a:t>Time, Category and Location statistical information at record level</a:t>
          </a:r>
          <a:endParaRPr lang="en-US" dirty="0"/>
        </a:p>
      </dgm:t>
    </dgm:pt>
    <dgm:pt modelId="{2D386477-EC66-449A-8D41-5F8A212C3D8E}" type="sibTrans" cxnId="{ECE9152A-59A8-4A3A-9D34-DB38A074F636}">
      <dgm:prSet/>
      <dgm:spPr/>
      <dgm:t>
        <a:bodyPr/>
        <a:lstStyle/>
        <a:p>
          <a:endParaRPr lang="en-US"/>
        </a:p>
      </dgm:t>
    </dgm:pt>
    <dgm:pt modelId="{F664BA43-1B81-496F-A04E-CE4B4A525697}" type="parTrans" cxnId="{ECE9152A-59A8-4A3A-9D34-DB38A074F636}">
      <dgm:prSet/>
      <dgm:spPr/>
      <dgm:t>
        <a:bodyPr/>
        <a:lstStyle/>
        <a:p>
          <a:endParaRPr lang="en-US"/>
        </a:p>
      </dgm:t>
    </dgm:pt>
    <dgm:pt modelId="{68838C34-4D02-49F8-ADD7-BFA90D87B7EA}">
      <dgm:prSet phldrT="[Text]" custT="1"/>
      <dgm:spPr/>
      <dgm:t>
        <a:bodyPr/>
        <a:lstStyle/>
        <a:p>
          <a:r>
            <a:rPr lang="en-US" sz="1600" dirty="0"/>
            <a:t>Crime Incidents table</a:t>
          </a:r>
        </a:p>
      </dgm:t>
    </dgm:pt>
    <dgm:pt modelId="{FFC4FCE7-6F2F-4F91-A74A-7C4C32A81657}" type="sibTrans" cxnId="{4143D757-8617-4C89-8322-E3B29A1874AF}">
      <dgm:prSet/>
      <dgm:spPr/>
      <dgm:t>
        <a:bodyPr/>
        <a:lstStyle/>
        <a:p>
          <a:endParaRPr lang="en-US"/>
        </a:p>
      </dgm:t>
    </dgm:pt>
    <dgm:pt modelId="{F2AD00AD-6A23-4C89-A107-68EF5D1F0B94}" type="parTrans" cxnId="{4143D757-8617-4C89-8322-E3B29A1874AF}">
      <dgm:prSet/>
      <dgm:spPr/>
      <dgm:t>
        <a:bodyPr/>
        <a:lstStyle/>
        <a:p>
          <a:endParaRPr lang="en-US"/>
        </a:p>
      </dgm:t>
    </dgm:pt>
    <dgm:pt modelId="{DA2126C6-3C5D-4483-9F02-442E30EA3F53}">
      <dgm:prSet phldrT="[Text]" custT="1"/>
      <dgm:spPr/>
      <dgm:t>
        <a:bodyPr/>
        <a:lstStyle/>
        <a:p>
          <a:r>
            <a:rPr lang="en-CA" sz="1600" dirty="0"/>
            <a:t>WeekOfYear</a:t>
          </a:r>
          <a:endParaRPr lang="en-US" sz="1600" dirty="0"/>
        </a:p>
      </dgm:t>
    </dgm:pt>
    <dgm:pt modelId="{C3A6518B-9EEA-4130-A97E-9672C7E88CD2}" type="parTrans" cxnId="{221EC0C0-DED6-47FF-8D55-4439F496E04E}">
      <dgm:prSet/>
      <dgm:spPr/>
      <dgm:t>
        <a:bodyPr/>
        <a:lstStyle/>
        <a:p>
          <a:endParaRPr lang="en-CA"/>
        </a:p>
      </dgm:t>
    </dgm:pt>
    <dgm:pt modelId="{A95547D4-ABC7-466A-BF4A-E95B91DDFA67}" type="sibTrans" cxnId="{221EC0C0-DED6-47FF-8D55-4439F496E04E}">
      <dgm:prSet/>
      <dgm:spPr/>
      <dgm:t>
        <a:bodyPr/>
        <a:lstStyle/>
        <a:p>
          <a:endParaRPr lang="en-CA"/>
        </a:p>
      </dgm:t>
    </dgm:pt>
    <dgm:pt modelId="{C2299814-3B60-4147-9D55-8FC52C7C649A}">
      <dgm:prSet custT="1"/>
      <dgm:spPr/>
      <dgm:t>
        <a:bodyPr/>
        <a:lstStyle/>
        <a:p>
          <a:r>
            <a:rPr lang="en-CA" sz="1600" dirty="0"/>
            <a:t>DayOfYear</a:t>
          </a:r>
        </a:p>
      </dgm:t>
    </dgm:pt>
    <dgm:pt modelId="{1A7DCF98-53DA-433D-8598-59E72BF10D07}" type="parTrans" cxnId="{ACE3AC14-B917-48B4-9C98-C19C36ACCA06}">
      <dgm:prSet/>
      <dgm:spPr/>
      <dgm:t>
        <a:bodyPr/>
        <a:lstStyle/>
        <a:p>
          <a:endParaRPr lang="en-CA"/>
        </a:p>
      </dgm:t>
    </dgm:pt>
    <dgm:pt modelId="{90DF5EEB-477B-4E7D-9FC9-FAB88F680194}" type="sibTrans" cxnId="{ACE3AC14-B917-48B4-9C98-C19C36ACCA06}">
      <dgm:prSet/>
      <dgm:spPr/>
      <dgm:t>
        <a:bodyPr/>
        <a:lstStyle/>
        <a:p>
          <a:endParaRPr lang="en-CA"/>
        </a:p>
      </dgm:t>
    </dgm:pt>
    <dgm:pt modelId="{206A53BA-FABA-49EE-806A-6E11429A7BCB}">
      <dgm:prSet custT="1"/>
      <dgm:spPr/>
      <dgm:t>
        <a:bodyPr/>
        <a:lstStyle/>
        <a:p>
          <a:r>
            <a:rPr lang="en-CA" sz="1600" dirty="0"/>
            <a:t>DayOfWeek</a:t>
          </a:r>
        </a:p>
      </dgm:t>
    </dgm:pt>
    <dgm:pt modelId="{D6DFDC92-CDEC-4B0A-9284-237B15AC7158}" type="parTrans" cxnId="{0EA1A5A1-F33A-467D-B4A8-558E2C68ECE9}">
      <dgm:prSet/>
      <dgm:spPr/>
      <dgm:t>
        <a:bodyPr/>
        <a:lstStyle/>
        <a:p>
          <a:endParaRPr lang="en-CA"/>
        </a:p>
      </dgm:t>
    </dgm:pt>
    <dgm:pt modelId="{40DFF160-D38F-4BEF-86EE-3224DDCFBC8F}" type="sibTrans" cxnId="{0EA1A5A1-F33A-467D-B4A8-558E2C68ECE9}">
      <dgm:prSet/>
      <dgm:spPr/>
      <dgm:t>
        <a:bodyPr/>
        <a:lstStyle/>
        <a:p>
          <a:endParaRPr lang="en-CA"/>
        </a:p>
      </dgm:t>
    </dgm:pt>
    <dgm:pt modelId="{5D7E1EA8-7151-4B08-916A-988C676303CC}">
      <dgm:prSet custT="1"/>
      <dgm:spPr/>
      <dgm:t>
        <a:bodyPr/>
        <a:lstStyle/>
        <a:p>
          <a:r>
            <a:rPr lang="en-CA" sz="1600" dirty="0"/>
            <a:t>MonthOfYear</a:t>
          </a:r>
        </a:p>
      </dgm:t>
    </dgm:pt>
    <dgm:pt modelId="{2626A8C2-2110-4BA6-94D4-1A7E3D44147A}" type="parTrans" cxnId="{522795B5-7EC7-4596-9F23-E5466BF35F43}">
      <dgm:prSet/>
      <dgm:spPr/>
      <dgm:t>
        <a:bodyPr/>
        <a:lstStyle/>
        <a:p>
          <a:endParaRPr lang="en-CA"/>
        </a:p>
      </dgm:t>
    </dgm:pt>
    <dgm:pt modelId="{57508018-267A-4AF6-876A-440D59DF81CA}" type="sibTrans" cxnId="{522795B5-7EC7-4596-9F23-E5466BF35F43}">
      <dgm:prSet/>
      <dgm:spPr/>
      <dgm:t>
        <a:bodyPr/>
        <a:lstStyle/>
        <a:p>
          <a:endParaRPr lang="en-CA"/>
        </a:p>
      </dgm:t>
    </dgm:pt>
    <dgm:pt modelId="{B30C725F-2767-441F-AEAA-9D0A6CD437A6}">
      <dgm:prSet custT="1"/>
      <dgm:spPr/>
      <dgm:t>
        <a:bodyPr/>
        <a:lstStyle/>
        <a:p>
          <a:r>
            <a:rPr lang="en-CA" sz="1600" dirty="0"/>
            <a:t>DayOfMonth</a:t>
          </a:r>
        </a:p>
      </dgm:t>
    </dgm:pt>
    <dgm:pt modelId="{F479DF3E-8B92-4339-AB1F-0A96BEDCF5F1}" type="parTrans" cxnId="{796B5BD6-4216-4100-AC9F-FA415EE6C280}">
      <dgm:prSet/>
      <dgm:spPr/>
      <dgm:t>
        <a:bodyPr/>
        <a:lstStyle/>
        <a:p>
          <a:endParaRPr lang="en-CA"/>
        </a:p>
      </dgm:t>
    </dgm:pt>
    <dgm:pt modelId="{552ADE42-85EA-4560-BEC9-56617F82EAA2}" type="sibTrans" cxnId="{796B5BD6-4216-4100-AC9F-FA415EE6C280}">
      <dgm:prSet/>
      <dgm:spPr/>
      <dgm:t>
        <a:bodyPr/>
        <a:lstStyle/>
        <a:p>
          <a:endParaRPr lang="en-CA"/>
        </a:p>
      </dgm:t>
    </dgm:pt>
    <dgm:pt modelId="{6DFCC4FB-D74E-440B-A762-5B9EC5515552}">
      <dgm:prSet custT="1"/>
      <dgm:spPr/>
      <dgm:t>
        <a:bodyPr/>
        <a:lstStyle/>
        <a:p>
          <a:r>
            <a:rPr lang="en-CA" sz="1600" dirty="0"/>
            <a:t>HourOfDay</a:t>
          </a:r>
        </a:p>
      </dgm:t>
    </dgm:pt>
    <dgm:pt modelId="{424C3962-235D-47A6-B302-0B8789C177AA}" type="parTrans" cxnId="{26EF754C-00BA-4E42-8696-45144CC985F3}">
      <dgm:prSet/>
      <dgm:spPr/>
      <dgm:t>
        <a:bodyPr/>
        <a:lstStyle/>
        <a:p>
          <a:endParaRPr lang="en-CA"/>
        </a:p>
      </dgm:t>
    </dgm:pt>
    <dgm:pt modelId="{E65C214E-2C8D-4AF3-8F4C-C1258DDD0E85}" type="sibTrans" cxnId="{26EF754C-00BA-4E42-8696-45144CC985F3}">
      <dgm:prSet/>
      <dgm:spPr/>
      <dgm:t>
        <a:bodyPr/>
        <a:lstStyle/>
        <a:p>
          <a:endParaRPr lang="en-CA"/>
        </a:p>
      </dgm:t>
    </dgm:pt>
    <dgm:pt modelId="{CF70CA2A-0669-47AD-BC06-C82AAAA0EE8B}">
      <dgm:prSet custT="1"/>
      <dgm:spPr/>
      <dgm:t>
        <a:bodyPr/>
        <a:lstStyle/>
        <a:p>
          <a:r>
            <a:rPr lang="en-CA" sz="1600" dirty="0"/>
            <a:t>AddressID</a:t>
          </a:r>
        </a:p>
      </dgm:t>
    </dgm:pt>
    <dgm:pt modelId="{95534E66-4EA4-49ED-9E20-EDDBF7FAE785}" type="parTrans" cxnId="{54811B37-9BCE-47AD-A9DA-04B4E5A183CC}">
      <dgm:prSet/>
      <dgm:spPr/>
      <dgm:t>
        <a:bodyPr/>
        <a:lstStyle/>
        <a:p>
          <a:endParaRPr lang="en-CA"/>
        </a:p>
      </dgm:t>
    </dgm:pt>
    <dgm:pt modelId="{F65145BE-760F-4EFB-884B-B1846E550DE7}" type="sibTrans" cxnId="{54811B37-9BCE-47AD-A9DA-04B4E5A183CC}">
      <dgm:prSet/>
      <dgm:spPr/>
      <dgm:t>
        <a:bodyPr/>
        <a:lstStyle/>
        <a:p>
          <a:endParaRPr lang="en-CA"/>
        </a:p>
      </dgm:t>
    </dgm:pt>
    <dgm:pt modelId="{072EBBB0-BB72-45C1-A85E-358E2786AEF1}">
      <dgm:prSet custT="1"/>
      <dgm:spPr/>
      <dgm:t>
        <a:bodyPr/>
        <a:lstStyle/>
        <a:p>
          <a:r>
            <a:rPr lang="en-CA" sz="1600" dirty="0"/>
            <a:t>DayOfYear_Category_Address</a:t>
          </a:r>
        </a:p>
      </dgm:t>
    </dgm:pt>
    <dgm:pt modelId="{6ABBF052-9139-4E84-82CE-6C78C5F1571F}" type="parTrans" cxnId="{8C163D5A-91C2-4CE7-BD2C-53C2B885FD2A}">
      <dgm:prSet/>
      <dgm:spPr/>
      <dgm:t>
        <a:bodyPr/>
        <a:lstStyle/>
        <a:p>
          <a:endParaRPr lang="en-CA"/>
        </a:p>
      </dgm:t>
    </dgm:pt>
    <dgm:pt modelId="{A635FFC8-2A32-4980-BA0D-C8978FFB1607}" type="sibTrans" cxnId="{8C163D5A-91C2-4CE7-BD2C-53C2B885FD2A}">
      <dgm:prSet/>
      <dgm:spPr/>
      <dgm:t>
        <a:bodyPr/>
        <a:lstStyle/>
        <a:p>
          <a:endParaRPr lang="en-CA"/>
        </a:p>
      </dgm:t>
    </dgm:pt>
    <dgm:pt modelId="{FF40A160-10DB-4AF0-BBDF-27A0E07BFAD4}">
      <dgm:prSet custT="1"/>
      <dgm:spPr/>
      <dgm:t>
        <a:bodyPr/>
        <a:lstStyle/>
        <a:p>
          <a:r>
            <a:rPr lang="en-CA" sz="1600" dirty="0"/>
            <a:t>DayOfWeek_Category_Address</a:t>
          </a:r>
        </a:p>
      </dgm:t>
    </dgm:pt>
    <dgm:pt modelId="{39DC8B5E-E247-4656-8D16-1DE6556AB9B4}" type="parTrans" cxnId="{346EF6C2-2A16-4C5A-9D90-E75DA93F7C8C}">
      <dgm:prSet/>
      <dgm:spPr/>
      <dgm:t>
        <a:bodyPr/>
        <a:lstStyle/>
        <a:p>
          <a:endParaRPr lang="en-CA"/>
        </a:p>
      </dgm:t>
    </dgm:pt>
    <dgm:pt modelId="{87887EDE-4B59-4227-9313-D403EE8BBA01}" type="sibTrans" cxnId="{346EF6C2-2A16-4C5A-9D90-E75DA93F7C8C}">
      <dgm:prSet/>
      <dgm:spPr/>
      <dgm:t>
        <a:bodyPr/>
        <a:lstStyle/>
        <a:p>
          <a:endParaRPr lang="en-CA"/>
        </a:p>
      </dgm:t>
    </dgm:pt>
    <dgm:pt modelId="{A1A195C8-5B8C-4666-B149-269A145CA967}">
      <dgm:prSet custT="1"/>
      <dgm:spPr/>
      <dgm:t>
        <a:bodyPr/>
        <a:lstStyle/>
        <a:p>
          <a:r>
            <a:rPr lang="en-CA" sz="1600" dirty="0"/>
            <a:t>MonthOfYear_Category_Address</a:t>
          </a:r>
        </a:p>
      </dgm:t>
    </dgm:pt>
    <dgm:pt modelId="{5EEB8C04-6DCB-48FF-8641-5E7F5ED71B93}" type="parTrans" cxnId="{4985DCAF-5717-4468-8494-CB3965563257}">
      <dgm:prSet/>
      <dgm:spPr/>
      <dgm:t>
        <a:bodyPr/>
        <a:lstStyle/>
        <a:p>
          <a:endParaRPr lang="en-CA"/>
        </a:p>
      </dgm:t>
    </dgm:pt>
    <dgm:pt modelId="{9ADDF52D-DBEE-4248-8AB5-2C5E1F9135F9}" type="sibTrans" cxnId="{4985DCAF-5717-4468-8494-CB3965563257}">
      <dgm:prSet/>
      <dgm:spPr/>
      <dgm:t>
        <a:bodyPr/>
        <a:lstStyle/>
        <a:p>
          <a:endParaRPr lang="en-CA"/>
        </a:p>
      </dgm:t>
    </dgm:pt>
    <dgm:pt modelId="{61021B1F-22B7-4E5C-968E-B8574271F357}">
      <dgm:prSet custT="1"/>
      <dgm:spPr/>
      <dgm:t>
        <a:bodyPr/>
        <a:lstStyle/>
        <a:p>
          <a:r>
            <a:rPr lang="en-CA" sz="1600" dirty="0"/>
            <a:t>DayOfMonth_Category_Address</a:t>
          </a:r>
        </a:p>
      </dgm:t>
    </dgm:pt>
    <dgm:pt modelId="{026A5305-2099-440B-8AC2-1A518297C2A3}" type="parTrans" cxnId="{7B5FCA52-27D9-4AFC-B5A8-7FAAA877346B}">
      <dgm:prSet/>
      <dgm:spPr/>
      <dgm:t>
        <a:bodyPr/>
        <a:lstStyle/>
        <a:p>
          <a:endParaRPr lang="en-CA"/>
        </a:p>
      </dgm:t>
    </dgm:pt>
    <dgm:pt modelId="{72ECEBAA-AF24-4462-960B-A5D227C835FD}" type="sibTrans" cxnId="{7B5FCA52-27D9-4AFC-B5A8-7FAAA877346B}">
      <dgm:prSet/>
      <dgm:spPr/>
      <dgm:t>
        <a:bodyPr/>
        <a:lstStyle/>
        <a:p>
          <a:endParaRPr lang="en-CA"/>
        </a:p>
      </dgm:t>
    </dgm:pt>
    <dgm:pt modelId="{A06F123E-E449-48CB-8A91-70466F70AEA9}">
      <dgm:prSet custT="1"/>
      <dgm:spPr/>
      <dgm:t>
        <a:bodyPr/>
        <a:lstStyle/>
        <a:p>
          <a:r>
            <a:rPr lang="en-CA" sz="1600" dirty="0"/>
            <a:t>HourOfDay_Category_Address</a:t>
          </a:r>
        </a:p>
      </dgm:t>
    </dgm:pt>
    <dgm:pt modelId="{A2B45619-ED6D-42FA-8689-0D8B287FCA33}" type="parTrans" cxnId="{862F472D-0532-405D-AD4B-A32589173C04}">
      <dgm:prSet/>
      <dgm:spPr/>
      <dgm:t>
        <a:bodyPr/>
        <a:lstStyle/>
        <a:p>
          <a:endParaRPr lang="en-CA"/>
        </a:p>
      </dgm:t>
    </dgm:pt>
    <dgm:pt modelId="{9C89F18C-31FF-460A-B534-844326343FFC}" type="sibTrans" cxnId="{862F472D-0532-405D-AD4B-A32589173C04}">
      <dgm:prSet/>
      <dgm:spPr/>
      <dgm:t>
        <a:bodyPr/>
        <a:lstStyle/>
        <a:p>
          <a:endParaRPr lang="en-CA"/>
        </a:p>
      </dgm:t>
    </dgm:pt>
    <dgm:pt modelId="{3960CFF8-4383-4382-8D6D-F2A00F508E8D}" type="pres">
      <dgm:prSet presAssocID="{0E9DE493-19D7-4EC9-97C9-5F26233F1106}" presName="Name0" presStyleCnt="0">
        <dgm:presLayoutVars>
          <dgm:dir/>
          <dgm:animLvl val="lvl"/>
          <dgm:resizeHandles val="exact"/>
        </dgm:presLayoutVars>
      </dgm:prSet>
      <dgm:spPr/>
    </dgm:pt>
    <dgm:pt modelId="{366CFF54-5C8F-47F9-BFD8-D9AF3EADDA3E}" type="pres">
      <dgm:prSet presAssocID="{0E9DE493-19D7-4EC9-97C9-5F26233F1106}" presName="tSp" presStyleCnt="0"/>
      <dgm:spPr/>
    </dgm:pt>
    <dgm:pt modelId="{13688FBD-4079-41FE-A6A2-B5B0F293E6BF}" type="pres">
      <dgm:prSet presAssocID="{0E9DE493-19D7-4EC9-97C9-5F26233F1106}" presName="bSp" presStyleCnt="0"/>
      <dgm:spPr/>
    </dgm:pt>
    <dgm:pt modelId="{224851B6-C14D-49DE-883B-A13003DA4601}" type="pres">
      <dgm:prSet presAssocID="{0E9DE493-19D7-4EC9-97C9-5F26233F1106}" presName="process" presStyleCnt="0"/>
      <dgm:spPr/>
    </dgm:pt>
    <dgm:pt modelId="{1439717B-283C-48FF-AF62-1990F52B6512}" type="pres">
      <dgm:prSet presAssocID="{FB986F71-3126-4196-BD30-74AEDC39A1CA}" presName="composite1" presStyleCnt="0"/>
      <dgm:spPr/>
    </dgm:pt>
    <dgm:pt modelId="{BCCE6711-D1D8-4B2C-917E-41AB5A6114A8}" type="pres">
      <dgm:prSet presAssocID="{FB986F71-3126-4196-BD30-74AEDC39A1CA}" presName="dummyNode1" presStyleLbl="node1" presStyleIdx="0" presStyleCnt="3"/>
      <dgm:spPr/>
    </dgm:pt>
    <dgm:pt modelId="{96015622-8A46-45CF-A72A-2856B699B374}" type="pres">
      <dgm:prSet presAssocID="{FB986F71-3126-4196-BD30-74AEDC39A1CA}" presName="childNode1" presStyleLbl="bgAcc1" presStyleIdx="0" presStyleCnt="3" custScaleY="171511">
        <dgm:presLayoutVars>
          <dgm:bulletEnabled val="1"/>
        </dgm:presLayoutVars>
      </dgm:prSet>
      <dgm:spPr/>
    </dgm:pt>
    <dgm:pt modelId="{BFE859F2-A9E8-4F95-9161-8EC68F2D30C4}" type="pres">
      <dgm:prSet presAssocID="{FB986F71-3126-4196-BD30-74AEDC39A1CA}" presName="childNode1tx" presStyleLbl="bgAcc1" presStyleIdx="0" presStyleCnt="3">
        <dgm:presLayoutVars>
          <dgm:bulletEnabled val="1"/>
        </dgm:presLayoutVars>
      </dgm:prSet>
      <dgm:spPr/>
    </dgm:pt>
    <dgm:pt modelId="{E18C6CF4-EDEB-4539-A36D-E0355B626199}" type="pres">
      <dgm:prSet presAssocID="{FB986F71-3126-4196-BD30-74AEDC39A1CA}" presName="parentNode1" presStyleLbl="node1" presStyleIdx="0" presStyleCnt="3" custLinFactNeighborX="-17926" custLinFactNeighborY="-1193">
        <dgm:presLayoutVars>
          <dgm:chMax val="1"/>
          <dgm:bulletEnabled val="1"/>
        </dgm:presLayoutVars>
      </dgm:prSet>
      <dgm:spPr/>
    </dgm:pt>
    <dgm:pt modelId="{D9FCD5E9-9E94-4534-BAB4-3DB8EB44E7D0}" type="pres">
      <dgm:prSet presAssocID="{FB986F71-3126-4196-BD30-74AEDC39A1CA}" presName="connSite1" presStyleCnt="0"/>
      <dgm:spPr/>
    </dgm:pt>
    <dgm:pt modelId="{6A63D16E-EEE6-4267-97EA-5AD7D2BC4E84}" type="pres">
      <dgm:prSet presAssocID="{D0B150DF-3AA4-454C-8652-25880449C422}" presName="Name9" presStyleLbl="sibTrans2D1" presStyleIdx="0" presStyleCnt="2" custScaleX="72349" custLinFactNeighborX="-23315" custLinFactNeighborY="381"/>
      <dgm:spPr/>
    </dgm:pt>
    <dgm:pt modelId="{59BAED1E-A4FE-4FA3-8716-57917AF47F38}" type="pres">
      <dgm:prSet presAssocID="{F6D27D1B-CDCB-481F-B8FA-AB31B2A119DE}" presName="composite2" presStyleCnt="0"/>
      <dgm:spPr/>
    </dgm:pt>
    <dgm:pt modelId="{5C833856-7FAF-4B27-932C-67C7D08339F2}" type="pres">
      <dgm:prSet presAssocID="{F6D27D1B-CDCB-481F-B8FA-AB31B2A119DE}" presName="dummyNode2" presStyleLbl="node1" presStyleIdx="0" presStyleCnt="3"/>
      <dgm:spPr/>
    </dgm:pt>
    <dgm:pt modelId="{E83793B4-2C5C-4D90-82FA-E5EE4745664D}" type="pres">
      <dgm:prSet presAssocID="{F6D27D1B-CDCB-481F-B8FA-AB31B2A119DE}" presName="childNode2" presStyleLbl="bgAcc1" presStyleIdx="1" presStyleCnt="3" custScaleX="141123" custScaleY="187437">
        <dgm:presLayoutVars>
          <dgm:bulletEnabled val="1"/>
        </dgm:presLayoutVars>
      </dgm:prSet>
      <dgm:spPr/>
    </dgm:pt>
    <dgm:pt modelId="{67FFE978-6FBE-4424-80BE-B9E4B4DD0695}" type="pres">
      <dgm:prSet presAssocID="{F6D27D1B-CDCB-481F-B8FA-AB31B2A119DE}" presName="childNode2tx" presStyleLbl="bgAcc1" presStyleIdx="1" presStyleCnt="3">
        <dgm:presLayoutVars>
          <dgm:bulletEnabled val="1"/>
        </dgm:presLayoutVars>
      </dgm:prSet>
      <dgm:spPr/>
    </dgm:pt>
    <dgm:pt modelId="{029D1FDE-4DD7-4FA5-8C70-0C747477B66C}" type="pres">
      <dgm:prSet presAssocID="{F6D27D1B-CDCB-481F-B8FA-AB31B2A119DE}" presName="parentNode2" presStyleLbl="node1" presStyleIdx="1" presStyleCnt="3" custLinFactNeighborX="26861" custLinFactNeighborY="-53442">
        <dgm:presLayoutVars>
          <dgm:chMax val="0"/>
          <dgm:bulletEnabled val="1"/>
        </dgm:presLayoutVars>
      </dgm:prSet>
      <dgm:spPr/>
    </dgm:pt>
    <dgm:pt modelId="{C2556EF6-41FF-46C6-8829-911BFA533FFE}" type="pres">
      <dgm:prSet presAssocID="{F6D27D1B-CDCB-481F-B8FA-AB31B2A119DE}" presName="connSite2" presStyleCnt="0"/>
      <dgm:spPr/>
    </dgm:pt>
    <dgm:pt modelId="{DC2A0ADB-DCE3-4BF4-9952-0394865777AC}" type="pres">
      <dgm:prSet presAssocID="{7AEB6639-3258-49E8-8B1F-B4A9C61922BE}" presName="Name18" presStyleLbl="sibTrans2D1" presStyleIdx="1" presStyleCnt="2" custScaleX="65604"/>
      <dgm:spPr/>
    </dgm:pt>
    <dgm:pt modelId="{A874A3A3-A340-4ABC-99B5-7529D4415335}" type="pres">
      <dgm:prSet presAssocID="{58828492-5CEF-4AFE-95CB-5D7E6A18158B}" presName="composite1" presStyleCnt="0"/>
      <dgm:spPr/>
    </dgm:pt>
    <dgm:pt modelId="{14032C0B-60AE-432B-A713-F993D1C4BA8F}" type="pres">
      <dgm:prSet presAssocID="{58828492-5CEF-4AFE-95CB-5D7E6A18158B}" presName="dummyNode1" presStyleLbl="node1" presStyleIdx="1" presStyleCnt="3"/>
      <dgm:spPr/>
    </dgm:pt>
    <dgm:pt modelId="{69C28D3B-E083-42DF-9EA0-916CA12125A9}" type="pres">
      <dgm:prSet presAssocID="{58828492-5CEF-4AFE-95CB-5D7E6A18158B}" presName="childNode1" presStyleLbl="bgAcc1" presStyleIdx="2" presStyleCnt="3">
        <dgm:presLayoutVars>
          <dgm:bulletEnabled val="1"/>
        </dgm:presLayoutVars>
      </dgm:prSet>
      <dgm:spPr/>
    </dgm:pt>
    <dgm:pt modelId="{843715D2-C2C2-41EB-BDA3-21230FBA46DB}" type="pres">
      <dgm:prSet presAssocID="{58828492-5CEF-4AFE-95CB-5D7E6A18158B}" presName="childNode1tx" presStyleLbl="bgAcc1" presStyleIdx="2" presStyleCnt="3">
        <dgm:presLayoutVars>
          <dgm:bulletEnabled val="1"/>
        </dgm:presLayoutVars>
      </dgm:prSet>
      <dgm:spPr/>
    </dgm:pt>
    <dgm:pt modelId="{047F5837-10E2-4FFC-A492-DB8A19EF48CA}" type="pres">
      <dgm:prSet presAssocID="{58828492-5CEF-4AFE-95CB-5D7E6A18158B}" presName="parentNode1" presStyleLbl="node1" presStyleIdx="2" presStyleCnt="3">
        <dgm:presLayoutVars>
          <dgm:chMax val="1"/>
          <dgm:bulletEnabled val="1"/>
        </dgm:presLayoutVars>
      </dgm:prSet>
      <dgm:spPr/>
    </dgm:pt>
    <dgm:pt modelId="{7D6A154D-27BB-4CCE-9250-BCDD2CD5C383}" type="pres">
      <dgm:prSet presAssocID="{58828492-5CEF-4AFE-95CB-5D7E6A18158B}" presName="connSite1" presStyleCnt="0"/>
      <dgm:spPr/>
    </dgm:pt>
  </dgm:ptLst>
  <dgm:cxnLst>
    <dgm:cxn modelId="{AD89CF06-6402-484E-8E36-AE2B60B4971D}" type="presOf" srcId="{6DFCC4FB-D74E-440B-A762-5B9EC5515552}" destId="{BFE859F2-A9E8-4F95-9161-8EC68F2D30C4}" srcOrd="1" destOrd="6" presId="urn:microsoft.com/office/officeart/2005/8/layout/hProcess4"/>
    <dgm:cxn modelId="{6841DB06-E6E9-4779-A695-546C676ACFAA}" type="presOf" srcId="{C2299814-3B60-4147-9D55-8FC52C7C649A}" destId="{BFE859F2-A9E8-4F95-9161-8EC68F2D30C4}" srcOrd="1" destOrd="2" presId="urn:microsoft.com/office/officeart/2005/8/layout/hProcess4"/>
    <dgm:cxn modelId="{ACE3AC14-B917-48B4-9C98-C19C36ACCA06}" srcId="{FB986F71-3126-4196-BD30-74AEDC39A1CA}" destId="{C2299814-3B60-4147-9D55-8FC52C7C649A}" srcOrd="2" destOrd="0" parTransId="{1A7DCF98-53DA-433D-8598-59E72BF10D07}" sibTransId="{90DF5EEB-477B-4E7D-9FC9-FAB88F680194}"/>
    <dgm:cxn modelId="{1FE4D618-724E-4829-BED3-DAA3C651B769}" type="presOf" srcId="{0B00F5A8-A0EF-4111-9D86-004317B4F49E}" destId="{E83793B4-2C5C-4D90-82FA-E5EE4745664D}" srcOrd="0" destOrd="0" presId="urn:microsoft.com/office/officeart/2005/8/layout/hProcess4"/>
    <dgm:cxn modelId="{A08CE81F-A93E-429F-943D-3B3662A0C042}" type="presOf" srcId="{F6D27D1B-CDCB-481F-B8FA-AB31B2A119DE}" destId="{029D1FDE-4DD7-4FA5-8C70-0C747477B66C}" srcOrd="0" destOrd="0" presId="urn:microsoft.com/office/officeart/2005/8/layout/hProcess4"/>
    <dgm:cxn modelId="{3A5FF420-DFCB-4C53-B351-5A5B8B47B7B6}" type="presOf" srcId="{FF40A160-10DB-4AF0-BBDF-27A0E07BFAD4}" destId="{E83793B4-2C5C-4D90-82FA-E5EE4745664D}" srcOrd="0" destOrd="2" presId="urn:microsoft.com/office/officeart/2005/8/layout/hProcess4"/>
    <dgm:cxn modelId="{ECE9152A-59A8-4A3A-9D34-DB38A074F636}" srcId="{0E9DE493-19D7-4EC9-97C9-5F26233F1106}" destId="{58828492-5CEF-4AFE-95CB-5D7E6A18158B}" srcOrd="2" destOrd="0" parTransId="{F664BA43-1B81-496F-A04E-CE4B4A525697}" sibTransId="{2D386477-EC66-449A-8D41-5F8A212C3D8E}"/>
    <dgm:cxn modelId="{862F472D-0532-405D-AD4B-A32589173C04}" srcId="{F6D27D1B-CDCB-481F-B8FA-AB31B2A119DE}" destId="{A06F123E-E449-48CB-8A91-70466F70AEA9}" srcOrd="5" destOrd="0" parTransId="{A2B45619-ED6D-42FA-8689-0D8B287FCA33}" sibTransId="{9C89F18C-31FF-460A-B534-844326343FFC}"/>
    <dgm:cxn modelId="{D7FB6135-5869-40B9-A651-1800AC4A76F8}" type="presOf" srcId="{5D7E1EA8-7151-4B08-916A-988C676303CC}" destId="{BFE859F2-A9E8-4F95-9161-8EC68F2D30C4}" srcOrd="1" destOrd="4" presId="urn:microsoft.com/office/officeart/2005/8/layout/hProcess4"/>
    <dgm:cxn modelId="{54811B37-9BCE-47AD-A9DA-04B4E5A183CC}" srcId="{FB986F71-3126-4196-BD30-74AEDC39A1CA}" destId="{CF70CA2A-0669-47AD-BC06-C82AAAA0EE8B}" srcOrd="7" destOrd="0" parTransId="{95534E66-4EA4-49ED-9E20-EDDBF7FAE785}" sibTransId="{F65145BE-760F-4EFB-884B-B1846E550DE7}"/>
    <dgm:cxn modelId="{2D5B3E3B-3EE5-4072-933E-27DF5400591C}" srcId="{FB986F71-3126-4196-BD30-74AEDC39A1CA}" destId="{AB2E8498-CC81-452F-A895-08F3845AA347}" srcOrd="0" destOrd="0" parTransId="{4C65E2C8-0CBB-4D8C-AD60-6B0105C62B84}" sibTransId="{9A1F3304-AA9E-4FBC-89BA-9095C80E47C9}"/>
    <dgm:cxn modelId="{ACDF3B3D-4F84-4345-B058-DEFA3C8702ED}" type="presOf" srcId="{DA2126C6-3C5D-4483-9F02-442E30EA3F53}" destId="{96015622-8A46-45CF-A72A-2856B699B374}" srcOrd="0" destOrd="1" presId="urn:microsoft.com/office/officeart/2005/8/layout/hProcess4"/>
    <dgm:cxn modelId="{FFA6FE3D-ECD9-41FF-864F-062688BF8919}" type="presOf" srcId="{A06F123E-E449-48CB-8A91-70466F70AEA9}" destId="{E83793B4-2C5C-4D90-82FA-E5EE4745664D}" srcOrd="0" destOrd="5" presId="urn:microsoft.com/office/officeart/2005/8/layout/hProcess4"/>
    <dgm:cxn modelId="{241A4F42-3815-4A3A-A31B-C5E11FFB5E6D}" type="presOf" srcId="{FB986F71-3126-4196-BD30-74AEDC39A1CA}" destId="{E18C6CF4-EDEB-4539-A36D-E0355B626199}" srcOrd="0" destOrd="0" presId="urn:microsoft.com/office/officeart/2005/8/layout/hProcess4"/>
    <dgm:cxn modelId="{402F9D43-6A91-4B87-83A0-426BC9CD76A6}" type="presOf" srcId="{0B00F5A8-A0EF-4111-9D86-004317B4F49E}" destId="{67FFE978-6FBE-4424-80BE-B9E4B4DD0695}" srcOrd="1" destOrd="0" presId="urn:microsoft.com/office/officeart/2005/8/layout/hProcess4"/>
    <dgm:cxn modelId="{26EF754C-00BA-4E42-8696-45144CC985F3}" srcId="{FB986F71-3126-4196-BD30-74AEDC39A1CA}" destId="{6DFCC4FB-D74E-440B-A762-5B9EC5515552}" srcOrd="6" destOrd="0" parTransId="{424C3962-235D-47A6-B302-0B8789C177AA}" sibTransId="{E65C214E-2C8D-4AF3-8F4C-C1258DDD0E85}"/>
    <dgm:cxn modelId="{7B5FCA52-27D9-4AFC-B5A8-7FAAA877346B}" srcId="{F6D27D1B-CDCB-481F-B8FA-AB31B2A119DE}" destId="{61021B1F-22B7-4E5C-968E-B8574271F357}" srcOrd="4" destOrd="0" parTransId="{026A5305-2099-440B-8AC2-1A518297C2A3}" sibTransId="{72ECEBAA-AF24-4462-960B-A5D227C835FD}"/>
    <dgm:cxn modelId="{4143D757-8617-4C89-8322-E3B29A1874AF}" srcId="{58828492-5CEF-4AFE-95CB-5D7E6A18158B}" destId="{68838C34-4D02-49F8-ADD7-BFA90D87B7EA}" srcOrd="0" destOrd="0" parTransId="{F2AD00AD-6A23-4C89-A107-68EF5D1F0B94}" sibTransId="{FFC4FCE7-6F2F-4F91-A74A-7C4C32A81657}"/>
    <dgm:cxn modelId="{8C163D5A-91C2-4CE7-BD2C-53C2B885FD2A}" srcId="{F6D27D1B-CDCB-481F-B8FA-AB31B2A119DE}" destId="{072EBBB0-BB72-45C1-A85E-358E2786AEF1}" srcOrd="1" destOrd="0" parTransId="{6ABBF052-9139-4E84-82CE-6C78C5F1571F}" sibTransId="{A635FFC8-2A32-4980-BA0D-C8978FFB1607}"/>
    <dgm:cxn modelId="{68445065-2E26-4663-A2E9-50C6FB706028}" type="presOf" srcId="{072EBBB0-BB72-45C1-A85E-358E2786AEF1}" destId="{67FFE978-6FBE-4424-80BE-B9E4B4DD0695}" srcOrd="1" destOrd="1" presId="urn:microsoft.com/office/officeart/2005/8/layout/hProcess4"/>
    <dgm:cxn modelId="{1423FC72-83C7-4510-8021-28EAEA493E68}" srcId="{0E9DE493-19D7-4EC9-97C9-5F26233F1106}" destId="{FB986F71-3126-4196-BD30-74AEDC39A1CA}" srcOrd="0" destOrd="0" parTransId="{9B3CE34A-9B3E-4D5F-94E0-DFBB94FF5A03}" sibTransId="{D0B150DF-3AA4-454C-8652-25880449C422}"/>
    <dgm:cxn modelId="{2DDCB874-D44D-4BB3-A938-7CD6B172DA52}" type="presOf" srcId="{206A53BA-FABA-49EE-806A-6E11429A7BCB}" destId="{BFE859F2-A9E8-4F95-9161-8EC68F2D30C4}" srcOrd="1" destOrd="3" presId="urn:microsoft.com/office/officeart/2005/8/layout/hProcess4"/>
    <dgm:cxn modelId="{2C40D078-E367-47DB-B7A7-0B1E9688EA94}" type="presOf" srcId="{A06F123E-E449-48CB-8A91-70466F70AEA9}" destId="{67FFE978-6FBE-4424-80BE-B9E4B4DD0695}" srcOrd="1" destOrd="5" presId="urn:microsoft.com/office/officeart/2005/8/layout/hProcess4"/>
    <dgm:cxn modelId="{2AD6007B-5B35-43B9-BEEE-F87020BE234E}" type="presOf" srcId="{A1A195C8-5B8C-4666-B149-269A145CA967}" destId="{E83793B4-2C5C-4D90-82FA-E5EE4745664D}" srcOrd="0" destOrd="3" presId="urn:microsoft.com/office/officeart/2005/8/layout/hProcess4"/>
    <dgm:cxn modelId="{64F0FD88-1DC4-4D77-91B9-374F5D48C346}" type="presOf" srcId="{B30C725F-2767-441F-AEAA-9D0A6CD437A6}" destId="{BFE859F2-A9E8-4F95-9161-8EC68F2D30C4}" srcOrd="1" destOrd="5" presId="urn:microsoft.com/office/officeart/2005/8/layout/hProcess4"/>
    <dgm:cxn modelId="{550EC38B-566A-4081-A7BE-0E49BE02764D}" type="presOf" srcId="{AB2E8498-CC81-452F-A895-08F3845AA347}" destId="{BFE859F2-A9E8-4F95-9161-8EC68F2D30C4}" srcOrd="1" destOrd="0" presId="urn:microsoft.com/office/officeart/2005/8/layout/hProcess4"/>
    <dgm:cxn modelId="{DC080097-212A-4403-A0AC-380472DDA073}" type="presOf" srcId="{A1A195C8-5B8C-4666-B149-269A145CA967}" destId="{67FFE978-6FBE-4424-80BE-B9E4B4DD0695}" srcOrd="1" destOrd="3" presId="urn:microsoft.com/office/officeart/2005/8/layout/hProcess4"/>
    <dgm:cxn modelId="{6448C398-4EFB-496F-8A2E-18E7C5505EF9}" type="presOf" srcId="{072EBBB0-BB72-45C1-A85E-358E2786AEF1}" destId="{E83793B4-2C5C-4D90-82FA-E5EE4745664D}" srcOrd="0" destOrd="1" presId="urn:microsoft.com/office/officeart/2005/8/layout/hProcess4"/>
    <dgm:cxn modelId="{C546169D-F0C3-4BC3-AEC3-F09DD5A18EE0}" type="presOf" srcId="{61021B1F-22B7-4E5C-968E-B8574271F357}" destId="{67FFE978-6FBE-4424-80BE-B9E4B4DD0695}" srcOrd="1" destOrd="4" presId="urn:microsoft.com/office/officeart/2005/8/layout/hProcess4"/>
    <dgm:cxn modelId="{0EA1A5A1-F33A-467D-B4A8-558E2C68ECE9}" srcId="{FB986F71-3126-4196-BD30-74AEDC39A1CA}" destId="{206A53BA-FABA-49EE-806A-6E11429A7BCB}" srcOrd="3" destOrd="0" parTransId="{D6DFDC92-CDEC-4B0A-9284-237B15AC7158}" sibTransId="{40DFF160-D38F-4BEF-86EE-3224DDCFBC8F}"/>
    <dgm:cxn modelId="{5BAC5DAB-6131-455B-9A8B-EF9D20E23A84}" type="presOf" srcId="{CF70CA2A-0669-47AD-BC06-C82AAAA0EE8B}" destId="{BFE859F2-A9E8-4F95-9161-8EC68F2D30C4}" srcOrd="1" destOrd="7" presId="urn:microsoft.com/office/officeart/2005/8/layout/hProcess4"/>
    <dgm:cxn modelId="{A63D53AC-541A-4D09-9620-8B1C8D7B91DE}" srcId="{0E9DE493-19D7-4EC9-97C9-5F26233F1106}" destId="{F6D27D1B-CDCB-481F-B8FA-AB31B2A119DE}" srcOrd="1" destOrd="0" parTransId="{8A7BF306-8E53-4B16-9E7E-A79AE3DF6BE2}" sibTransId="{7AEB6639-3258-49E8-8B1F-B4A9C61922BE}"/>
    <dgm:cxn modelId="{5B64D9AF-1513-4876-984A-128505B4CB48}" type="presOf" srcId="{DA2126C6-3C5D-4483-9F02-442E30EA3F53}" destId="{BFE859F2-A9E8-4F95-9161-8EC68F2D30C4}" srcOrd="1" destOrd="1" presId="urn:microsoft.com/office/officeart/2005/8/layout/hProcess4"/>
    <dgm:cxn modelId="{4985DCAF-5717-4468-8494-CB3965563257}" srcId="{F6D27D1B-CDCB-481F-B8FA-AB31B2A119DE}" destId="{A1A195C8-5B8C-4666-B149-269A145CA967}" srcOrd="3" destOrd="0" parTransId="{5EEB8C04-6DCB-48FF-8641-5E7F5ED71B93}" sibTransId="{9ADDF52D-DBEE-4248-8AB5-2C5E1F9135F9}"/>
    <dgm:cxn modelId="{522795B5-7EC7-4596-9F23-E5466BF35F43}" srcId="{FB986F71-3126-4196-BD30-74AEDC39A1CA}" destId="{5D7E1EA8-7151-4B08-916A-988C676303CC}" srcOrd="4" destOrd="0" parTransId="{2626A8C2-2110-4BA6-94D4-1A7E3D44147A}" sibTransId="{57508018-267A-4AF6-876A-440D59DF81CA}"/>
    <dgm:cxn modelId="{BB583BB6-5FF2-437F-98CC-F967E4F96832}" type="presOf" srcId="{B30C725F-2767-441F-AEAA-9D0A6CD437A6}" destId="{96015622-8A46-45CF-A72A-2856B699B374}" srcOrd="0" destOrd="5" presId="urn:microsoft.com/office/officeart/2005/8/layout/hProcess4"/>
    <dgm:cxn modelId="{4E74EABF-20DE-46D5-9BE9-0F84CEAF66AB}" type="presOf" srcId="{D0B150DF-3AA4-454C-8652-25880449C422}" destId="{6A63D16E-EEE6-4267-97EA-5AD7D2BC4E84}" srcOrd="0" destOrd="0" presId="urn:microsoft.com/office/officeart/2005/8/layout/hProcess4"/>
    <dgm:cxn modelId="{1B61F5BF-F6F6-474C-B231-4795CB781602}" type="presOf" srcId="{FF40A160-10DB-4AF0-BBDF-27A0E07BFAD4}" destId="{67FFE978-6FBE-4424-80BE-B9E4B4DD0695}" srcOrd="1" destOrd="2" presId="urn:microsoft.com/office/officeart/2005/8/layout/hProcess4"/>
    <dgm:cxn modelId="{221EC0C0-DED6-47FF-8D55-4439F496E04E}" srcId="{FB986F71-3126-4196-BD30-74AEDC39A1CA}" destId="{DA2126C6-3C5D-4483-9F02-442E30EA3F53}" srcOrd="1" destOrd="0" parTransId="{C3A6518B-9EEA-4130-A97E-9672C7E88CD2}" sibTransId="{A95547D4-ABC7-466A-BF4A-E95B91DDFA67}"/>
    <dgm:cxn modelId="{346EF6C2-2A16-4C5A-9D90-E75DA93F7C8C}" srcId="{F6D27D1B-CDCB-481F-B8FA-AB31B2A119DE}" destId="{FF40A160-10DB-4AF0-BBDF-27A0E07BFAD4}" srcOrd="2" destOrd="0" parTransId="{39DC8B5E-E247-4656-8D16-1DE6556AB9B4}" sibTransId="{87887EDE-4B59-4227-9313-D403EE8BBA01}"/>
    <dgm:cxn modelId="{95276BC3-D2A9-422F-9390-BED3FD8C7BB0}" type="presOf" srcId="{0E9DE493-19D7-4EC9-97C9-5F26233F1106}" destId="{3960CFF8-4383-4382-8D6D-F2A00F508E8D}" srcOrd="0" destOrd="0" presId="urn:microsoft.com/office/officeart/2005/8/layout/hProcess4"/>
    <dgm:cxn modelId="{72AECAC6-06FD-4389-B188-51C292593A1D}" type="presOf" srcId="{206A53BA-FABA-49EE-806A-6E11429A7BCB}" destId="{96015622-8A46-45CF-A72A-2856B699B374}" srcOrd="0" destOrd="3" presId="urn:microsoft.com/office/officeart/2005/8/layout/hProcess4"/>
    <dgm:cxn modelId="{90D5F6C6-4E25-4C59-9DF6-6E2B25A59F46}" type="presOf" srcId="{68838C34-4D02-49F8-ADD7-BFA90D87B7EA}" destId="{69C28D3B-E083-42DF-9EA0-916CA12125A9}" srcOrd="0" destOrd="0" presId="urn:microsoft.com/office/officeart/2005/8/layout/hProcess4"/>
    <dgm:cxn modelId="{B8A66CCC-8413-4278-B1FA-2C8D1791A116}" type="presOf" srcId="{C2299814-3B60-4147-9D55-8FC52C7C649A}" destId="{96015622-8A46-45CF-A72A-2856B699B374}" srcOrd="0" destOrd="2" presId="urn:microsoft.com/office/officeart/2005/8/layout/hProcess4"/>
    <dgm:cxn modelId="{A507C8D3-A0BB-44E4-82F7-15D18D34238D}" type="presOf" srcId="{68838C34-4D02-49F8-ADD7-BFA90D87B7EA}" destId="{843715D2-C2C2-41EB-BDA3-21230FBA46DB}" srcOrd="1" destOrd="0" presId="urn:microsoft.com/office/officeart/2005/8/layout/hProcess4"/>
    <dgm:cxn modelId="{796B5BD6-4216-4100-AC9F-FA415EE6C280}" srcId="{FB986F71-3126-4196-BD30-74AEDC39A1CA}" destId="{B30C725F-2767-441F-AEAA-9D0A6CD437A6}" srcOrd="5" destOrd="0" parTransId="{F479DF3E-8B92-4339-AB1F-0A96BEDCF5F1}" sibTransId="{552ADE42-85EA-4560-BEC9-56617F82EAA2}"/>
    <dgm:cxn modelId="{446096DB-35F1-40BF-A8A9-C1F87140EE7D}" type="presOf" srcId="{6DFCC4FB-D74E-440B-A762-5B9EC5515552}" destId="{96015622-8A46-45CF-A72A-2856B699B374}" srcOrd="0" destOrd="6" presId="urn:microsoft.com/office/officeart/2005/8/layout/hProcess4"/>
    <dgm:cxn modelId="{FA45DADE-266F-4B82-B02F-D2732D8D9F51}" type="presOf" srcId="{58828492-5CEF-4AFE-95CB-5D7E6A18158B}" destId="{047F5837-10E2-4FFC-A492-DB8A19EF48CA}" srcOrd="0" destOrd="0" presId="urn:microsoft.com/office/officeart/2005/8/layout/hProcess4"/>
    <dgm:cxn modelId="{8EA606E0-DF95-437A-B1E8-CDA86BDFA635}" type="presOf" srcId="{61021B1F-22B7-4E5C-968E-B8574271F357}" destId="{E83793B4-2C5C-4D90-82FA-E5EE4745664D}" srcOrd="0" destOrd="4" presId="urn:microsoft.com/office/officeart/2005/8/layout/hProcess4"/>
    <dgm:cxn modelId="{AD6CDFE4-6918-4ED5-88C0-DC69A2D3CF5B}" type="presOf" srcId="{5D7E1EA8-7151-4B08-916A-988C676303CC}" destId="{96015622-8A46-45CF-A72A-2856B699B374}" srcOrd="0" destOrd="4" presId="urn:microsoft.com/office/officeart/2005/8/layout/hProcess4"/>
    <dgm:cxn modelId="{86F910E7-C9D0-48E5-A3A3-C70127E96FC1}" srcId="{F6D27D1B-CDCB-481F-B8FA-AB31B2A119DE}" destId="{0B00F5A8-A0EF-4111-9D86-004317B4F49E}" srcOrd="0" destOrd="0" parTransId="{EC916B99-8D26-4265-B7BE-BB461C68DA5C}" sibTransId="{CE48C676-980A-4BAC-A3C8-9ABC315DAE51}"/>
    <dgm:cxn modelId="{E74CD0F0-6DE8-48B0-9CB3-7CEA773506E1}" type="presOf" srcId="{CF70CA2A-0669-47AD-BC06-C82AAAA0EE8B}" destId="{96015622-8A46-45CF-A72A-2856B699B374}" srcOrd="0" destOrd="7" presId="urn:microsoft.com/office/officeart/2005/8/layout/hProcess4"/>
    <dgm:cxn modelId="{732F9AFA-01BF-4C18-A659-D951BF9FC05D}" type="presOf" srcId="{AB2E8498-CC81-452F-A895-08F3845AA347}" destId="{96015622-8A46-45CF-A72A-2856B699B374}" srcOrd="0" destOrd="0" presId="urn:microsoft.com/office/officeart/2005/8/layout/hProcess4"/>
    <dgm:cxn modelId="{E95209FE-82B0-40EF-AFE6-D8CCCCEA50E1}" type="presOf" srcId="{7AEB6639-3258-49E8-8B1F-B4A9C61922BE}" destId="{DC2A0ADB-DCE3-4BF4-9952-0394865777AC}" srcOrd="0" destOrd="0" presId="urn:microsoft.com/office/officeart/2005/8/layout/hProcess4"/>
    <dgm:cxn modelId="{89F19664-F574-44B4-924E-3D107B743F23}" type="presParOf" srcId="{3960CFF8-4383-4382-8D6D-F2A00F508E8D}" destId="{366CFF54-5C8F-47F9-BFD8-D9AF3EADDA3E}" srcOrd="0" destOrd="0" presId="urn:microsoft.com/office/officeart/2005/8/layout/hProcess4"/>
    <dgm:cxn modelId="{75C41B37-1CBE-4C45-8C4B-850855BD27C4}" type="presParOf" srcId="{3960CFF8-4383-4382-8D6D-F2A00F508E8D}" destId="{13688FBD-4079-41FE-A6A2-B5B0F293E6BF}" srcOrd="1" destOrd="0" presId="urn:microsoft.com/office/officeart/2005/8/layout/hProcess4"/>
    <dgm:cxn modelId="{3AA8FE4E-D0FB-4F4F-9F35-7B6B4E7D5E8D}" type="presParOf" srcId="{3960CFF8-4383-4382-8D6D-F2A00F508E8D}" destId="{224851B6-C14D-49DE-883B-A13003DA4601}" srcOrd="2" destOrd="0" presId="urn:microsoft.com/office/officeart/2005/8/layout/hProcess4"/>
    <dgm:cxn modelId="{A4DAABAE-FB49-4E79-80B0-1264A8E539FF}" type="presParOf" srcId="{224851B6-C14D-49DE-883B-A13003DA4601}" destId="{1439717B-283C-48FF-AF62-1990F52B6512}" srcOrd="0" destOrd="0" presId="urn:microsoft.com/office/officeart/2005/8/layout/hProcess4"/>
    <dgm:cxn modelId="{6FFC75D9-47EB-48FF-90CD-91F117AC22B7}" type="presParOf" srcId="{1439717B-283C-48FF-AF62-1990F52B6512}" destId="{BCCE6711-D1D8-4B2C-917E-41AB5A6114A8}" srcOrd="0" destOrd="0" presId="urn:microsoft.com/office/officeart/2005/8/layout/hProcess4"/>
    <dgm:cxn modelId="{FEE85E3F-72E5-4071-8EA1-3623F81173A1}" type="presParOf" srcId="{1439717B-283C-48FF-AF62-1990F52B6512}" destId="{96015622-8A46-45CF-A72A-2856B699B374}" srcOrd="1" destOrd="0" presId="urn:microsoft.com/office/officeart/2005/8/layout/hProcess4"/>
    <dgm:cxn modelId="{AC4982ED-AD83-45D0-AD2F-455F7901AF9F}" type="presParOf" srcId="{1439717B-283C-48FF-AF62-1990F52B6512}" destId="{BFE859F2-A9E8-4F95-9161-8EC68F2D30C4}" srcOrd="2" destOrd="0" presId="urn:microsoft.com/office/officeart/2005/8/layout/hProcess4"/>
    <dgm:cxn modelId="{565E0706-6737-49AB-A631-19EA6E16791C}" type="presParOf" srcId="{1439717B-283C-48FF-AF62-1990F52B6512}" destId="{E18C6CF4-EDEB-4539-A36D-E0355B626199}" srcOrd="3" destOrd="0" presId="urn:microsoft.com/office/officeart/2005/8/layout/hProcess4"/>
    <dgm:cxn modelId="{0F8395D2-489A-4650-9E19-52FEC57A410B}" type="presParOf" srcId="{1439717B-283C-48FF-AF62-1990F52B6512}" destId="{D9FCD5E9-9E94-4534-BAB4-3DB8EB44E7D0}" srcOrd="4" destOrd="0" presId="urn:microsoft.com/office/officeart/2005/8/layout/hProcess4"/>
    <dgm:cxn modelId="{9204B803-0CC8-4F9E-AC95-C709626A9F47}" type="presParOf" srcId="{224851B6-C14D-49DE-883B-A13003DA4601}" destId="{6A63D16E-EEE6-4267-97EA-5AD7D2BC4E84}" srcOrd="1" destOrd="0" presId="urn:microsoft.com/office/officeart/2005/8/layout/hProcess4"/>
    <dgm:cxn modelId="{DF63E90D-523A-4A3D-8E96-876C4878E690}" type="presParOf" srcId="{224851B6-C14D-49DE-883B-A13003DA4601}" destId="{59BAED1E-A4FE-4FA3-8716-57917AF47F38}" srcOrd="2" destOrd="0" presId="urn:microsoft.com/office/officeart/2005/8/layout/hProcess4"/>
    <dgm:cxn modelId="{ABC2BBAC-ABC6-4828-A656-FF0E45449B5D}" type="presParOf" srcId="{59BAED1E-A4FE-4FA3-8716-57917AF47F38}" destId="{5C833856-7FAF-4B27-932C-67C7D08339F2}" srcOrd="0" destOrd="0" presId="urn:microsoft.com/office/officeart/2005/8/layout/hProcess4"/>
    <dgm:cxn modelId="{57A8C77F-8539-4ED5-8B3E-AA69AEF39063}" type="presParOf" srcId="{59BAED1E-A4FE-4FA3-8716-57917AF47F38}" destId="{E83793B4-2C5C-4D90-82FA-E5EE4745664D}" srcOrd="1" destOrd="0" presId="urn:microsoft.com/office/officeart/2005/8/layout/hProcess4"/>
    <dgm:cxn modelId="{13C487BA-883D-4A71-9789-EB655F6279D7}" type="presParOf" srcId="{59BAED1E-A4FE-4FA3-8716-57917AF47F38}" destId="{67FFE978-6FBE-4424-80BE-B9E4B4DD0695}" srcOrd="2" destOrd="0" presId="urn:microsoft.com/office/officeart/2005/8/layout/hProcess4"/>
    <dgm:cxn modelId="{9DE711C0-DAD0-490A-8F9F-84EFF58B67F2}" type="presParOf" srcId="{59BAED1E-A4FE-4FA3-8716-57917AF47F38}" destId="{029D1FDE-4DD7-4FA5-8C70-0C747477B66C}" srcOrd="3" destOrd="0" presId="urn:microsoft.com/office/officeart/2005/8/layout/hProcess4"/>
    <dgm:cxn modelId="{7E60F800-B699-4C90-AE8B-FFA3C1DBAC2A}" type="presParOf" srcId="{59BAED1E-A4FE-4FA3-8716-57917AF47F38}" destId="{C2556EF6-41FF-46C6-8829-911BFA533FFE}" srcOrd="4" destOrd="0" presId="urn:microsoft.com/office/officeart/2005/8/layout/hProcess4"/>
    <dgm:cxn modelId="{15EEC923-9DD9-45F9-B1CE-E90ADC8BB3B2}" type="presParOf" srcId="{224851B6-C14D-49DE-883B-A13003DA4601}" destId="{DC2A0ADB-DCE3-4BF4-9952-0394865777AC}" srcOrd="3" destOrd="0" presId="urn:microsoft.com/office/officeart/2005/8/layout/hProcess4"/>
    <dgm:cxn modelId="{F83CC031-B411-4234-8023-6E45E782DC1B}" type="presParOf" srcId="{224851B6-C14D-49DE-883B-A13003DA4601}" destId="{A874A3A3-A340-4ABC-99B5-7529D4415335}" srcOrd="4" destOrd="0" presId="urn:microsoft.com/office/officeart/2005/8/layout/hProcess4"/>
    <dgm:cxn modelId="{7B362966-E9AB-40B9-8761-1F07E738ED93}" type="presParOf" srcId="{A874A3A3-A340-4ABC-99B5-7529D4415335}" destId="{14032C0B-60AE-432B-A713-F993D1C4BA8F}" srcOrd="0" destOrd="0" presId="urn:microsoft.com/office/officeart/2005/8/layout/hProcess4"/>
    <dgm:cxn modelId="{7577A14F-C73F-4E1A-8760-544ED1967544}" type="presParOf" srcId="{A874A3A3-A340-4ABC-99B5-7529D4415335}" destId="{69C28D3B-E083-42DF-9EA0-916CA12125A9}" srcOrd="1" destOrd="0" presId="urn:microsoft.com/office/officeart/2005/8/layout/hProcess4"/>
    <dgm:cxn modelId="{1637F8A1-F9FA-4AC7-AA80-AC52DBF6427F}" type="presParOf" srcId="{A874A3A3-A340-4ABC-99B5-7529D4415335}" destId="{843715D2-C2C2-41EB-BDA3-21230FBA46DB}" srcOrd="2" destOrd="0" presId="urn:microsoft.com/office/officeart/2005/8/layout/hProcess4"/>
    <dgm:cxn modelId="{C3A1CE6A-C0A2-460E-AEC5-91898FCAB7C6}" type="presParOf" srcId="{A874A3A3-A340-4ABC-99B5-7529D4415335}" destId="{047F5837-10E2-4FFC-A492-DB8A19EF48CA}" srcOrd="3" destOrd="0" presId="urn:microsoft.com/office/officeart/2005/8/layout/hProcess4"/>
    <dgm:cxn modelId="{B0B35EFC-EC0D-408D-96C0-AAE23E559E96}" type="presParOf" srcId="{A874A3A3-A340-4ABC-99B5-7529D4415335}" destId="{7D6A154D-27BB-4CCE-9250-BCDD2CD5C383}"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015622-8A46-45CF-A72A-2856B699B374}">
      <dsp:nvSpPr>
        <dsp:cNvPr id="0" name=""/>
        <dsp:cNvSpPr/>
      </dsp:nvSpPr>
      <dsp:spPr>
        <a:xfrm>
          <a:off x="36244" y="1049273"/>
          <a:ext cx="2444561" cy="2016252"/>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228600" lvl="1" indent="-228600" algn="l" defTabSz="977900">
            <a:lnSpc>
              <a:spcPct val="90000"/>
            </a:lnSpc>
            <a:spcBef>
              <a:spcPct val="0"/>
            </a:spcBef>
            <a:spcAft>
              <a:spcPct val="15000"/>
            </a:spcAft>
            <a:buChar char="•"/>
          </a:pPr>
          <a:r>
            <a:rPr lang="en-US" sz="2200" kern="1200" dirty="0"/>
            <a:t>Address</a:t>
          </a:r>
        </a:p>
        <a:p>
          <a:pPr marL="228600" lvl="1" indent="-228600" algn="l" defTabSz="977900">
            <a:lnSpc>
              <a:spcPct val="90000"/>
            </a:lnSpc>
            <a:spcBef>
              <a:spcPct val="0"/>
            </a:spcBef>
            <a:spcAft>
              <a:spcPct val="15000"/>
            </a:spcAft>
            <a:buChar char="•"/>
          </a:pPr>
          <a:r>
            <a:rPr lang="en-US" sz="2200" kern="1200" dirty="0"/>
            <a:t>X (Longitude)</a:t>
          </a:r>
        </a:p>
        <a:p>
          <a:pPr marL="228600" lvl="1" indent="-228600" algn="l" defTabSz="977900">
            <a:lnSpc>
              <a:spcPct val="90000"/>
            </a:lnSpc>
            <a:spcBef>
              <a:spcPct val="0"/>
            </a:spcBef>
            <a:spcAft>
              <a:spcPct val="15000"/>
            </a:spcAft>
            <a:buChar char="•"/>
          </a:pPr>
          <a:r>
            <a:rPr lang="en-US" sz="2200" kern="1200" dirty="0"/>
            <a:t>Y (Latitude)</a:t>
          </a:r>
        </a:p>
      </dsp:txBody>
      <dsp:txXfrm>
        <a:off x="82644" y="1095673"/>
        <a:ext cx="2351761" cy="1491398"/>
      </dsp:txXfrm>
    </dsp:sp>
    <dsp:sp modelId="{6A63D16E-EEE6-4267-97EA-5AD7D2BC4E84}">
      <dsp:nvSpPr>
        <dsp:cNvPr id="0" name=""/>
        <dsp:cNvSpPr/>
      </dsp:nvSpPr>
      <dsp:spPr>
        <a:xfrm>
          <a:off x="1394360" y="1473226"/>
          <a:ext cx="2779003" cy="2779003"/>
        </a:xfrm>
        <a:prstGeom prst="leftCircularArrow">
          <a:avLst>
            <a:gd name="adj1" fmla="val 3451"/>
            <a:gd name="adj2" fmla="val 427731"/>
            <a:gd name="adj3" fmla="val 2203242"/>
            <a:gd name="adj4" fmla="val 9024489"/>
            <a:gd name="adj5" fmla="val 4027"/>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E18C6CF4-EDEB-4539-A36D-E0355B626199}">
      <dsp:nvSpPr>
        <dsp:cNvPr id="0" name=""/>
        <dsp:cNvSpPr/>
      </dsp:nvSpPr>
      <dsp:spPr>
        <a:xfrm>
          <a:off x="579480" y="2633472"/>
          <a:ext cx="2172943" cy="864108"/>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dirty="0"/>
            <a:t>Unique combination of Address, X and Y</a:t>
          </a:r>
        </a:p>
      </dsp:txBody>
      <dsp:txXfrm>
        <a:off x="604789" y="2658781"/>
        <a:ext cx="2122325" cy="813490"/>
      </dsp:txXfrm>
    </dsp:sp>
    <dsp:sp modelId="{E83793B4-2C5C-4D90-82FA-E5EE4745664D}">
      <dsp:nvSpPr>
        <dsp:cNvPr id="0" name=""/>
        <dsp:cNvSpPr/>
      </dsp:nvSpPr>
      <dsp:spPr>
        <a:xfrm>
          <a:off x="3209147" y="1049274"/>
          <a:ext cx="2444561" cy="2016252"/>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228600" lvl="1" indent="-228600" algn="l" defTabSz="977900">
            <a:lnSpc>
              <a:spcPct val="90000"/>
            </a:lnSpc>
            <a:spcBef>
              <a:spcPct val="0"/>
            </a:spcBef>
            <a:spcAft>
              <a:spcPct val="15000"/>
            </a:spcAft>
            <a:buChar char="•"/>
          </a:pPr>
          <a:r>
            <a:rPr lang="en-US" sz="2200" kern="1200" dirty="0"/>
            <a:t>AddressID</a:t>
          </a:r>
        </a:p>
        <a:p>
          <a:pPr marL="228600" lvl="1" indent="-228600" algn="l" defTabSz="977900">
            <a:lnSpc>
              <a:spcPct val="90000"/>
            </a:lnSpc>
            <a:spcBef>
              <a:spcPct val="0"/>
            </a:spcBef>
            <a:spcAft>
              <a:spcPct val="15000"/>
            </a:spcAft>
            <a:buChar char="•"/>
          </a:pPr>
          <a:r>
            <a:rPr lang="en-US" sz="2200" kern="1200" dirty="0"/>
            <a:t>Address</a:t>
          </a:r>
        </a:p>
        <a:p>
          <a:pPr marL="228600" lvl="1" indent="-228600" algn="l" defTabSz="977900">
            <a:lnSpc>
              <a:spcPct val="90000"/>
            </a:lnSpc>
            <a:spcBef>
              <a:spcPct val="0"/>
            </a:spcBef>
            <a:spcAft>
              <a:spcPct val="15000"/>
            </a:spcAft>
            <a:buChar char="•"/>
          </a:pPr>
          <a:r>
            <a:rPr lang="en-US" sz="2200" kern="1200" dirty="0"/>
            <a:t>X (Longitude)</a:t>
          </a:r>
        </a:p>
        <a:p>
          <a:pPr marL="228600" lvl="1" indent="-228600" algn="l" defTabSz="977900">
            <a:lnSpc>
              <a:spcPct val="90000"/>
            </a:lnSpc>
            <a:spcBef>
              <a:spcPct val="0"/>
            </a:spcBef>
            <a:spcAft>
              <a:spcPct val="15000"/>
            </a:spcAft>
            <a:buChar char="•"/>
          </a:pPr>
          <a:r>
            <a:rPr lang="en-US" sz="2200" kern="1200" dirty="0"/>
            <a:t>Y (</a:t>
          </a:r>
          <a:r>
            <a:rPr lang="en-US" sz="2200" kern="1200" dirty="0" err="1"/>
            <a:t>Latittude</a:t>
          </a:r>
          <a:r>
            <a:rPr lang="en-US" sz="2200" kern="1200" dirty="0"/>
            <a:t>)</a:t>
          </a:r>
        </a:p>
      </dsp:txBody>
      <dsp:txXfrm>
        <a:off x="3255547" y="1527728"/>
        <a:ext cx="2351761" cy="1491398"/>
      </dsp:txXfrm>
    </dsp:sp>
    <dsp:sp modelId="{DC2A0ADB-DCE3-4BF4-9952-0394865777AC}">
      <dsp:nvSpPr>
        <dsp:cNvPr id="0" name=""/>
        <dsp:cNvSpPr/>
      </dsp:nvSpPr>
      <dsp:spPr>
        <a:xfrm>
          <a:off x="4546892" y="-216486"/>
          <a:ext cx="3091364" cy="3091364"/>
        </a:xfrm>
        <a:prstGeom prst="circularArrow">
          <a:avLst>
            <a:gd name="adj1" fmla="val 3103"/>
            <a:gd name="adj2" fmla="val 381347"/>
            <a:gd name="adj3" fmla="val 19443143"/>
            <a:gd name="adj4" fmla="val 12575511"/>
            <a:gd name="adj5" fmla="val 362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029D1FDE-4DD7-4FA5-8C70-0C747477B66C}">
      <dsp:nvSpPr>
        <dsp:cNvPr id="0" name=""/>
        <dsp:cNvSpPr/>
      </dsp:nvSpPr>
      <dsp:spPr>
        <a:xfrm>
          <a:off x="3752383" y="617220"/>
          <a:ext cx="2172943" cy="864108"/>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dirty="0"/>
            <a:t>New Table CrimeAddress</a:t>
          </a:r>
        </a:p>
      </dsp:txBody>
      <dsp:txXfrm>
        <a:off x="3777692" y="642529"/>
        <a:ext cx="2122325" cy="813490"/>
      </dsp:txXfrm>
    </dsp:sp>
    <dsp:sp modelId="{69C28D3B-E083-42DF-9EA0-916CA12125A9}">
      <dsp:nvSpPr>
        <dsp:cNvPr id="0" name=""/>
        <dsp:cNvSpPr/>
      </dsp:nvSpPr>
      <dsp:spPr>
        <a:xfrm>
          <a:off x="6382050" y="1049273"/>
          <a:ext cx="2444561" cy="2016252"/>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228600" lvl="1" indent="-228600" algn="l" defTabSz="977900">
            <a:lnSpc>
              <a:spcPct val="90000"/>
            </a:lnSpc>
            <a:spcBef>
              <a:spcPct val="0"/>
            </a:spcBef>
            <a:spcAft>
              <a:spcPct val="15000"/>
            </a:spcAft>
            <a:buChar char="•"/>
          </a:pPr>
          <a:r>
            <a:rPr lang="en-US" sz="2200" kern="1200" dirty="0"/>
            <a:t>Crime Incidents table</a:t>
          </a:r>
        </a:p>
        <a:p>
          <a:pPr marL="228600" lvl="1" indent="-228600" algn="l" defTabSz="977900">
            <a:lnSpc>
              <a:spcPct val="90000"/>
            </a:lnSpc>
            <a:spcBef>
              <a:spcPct val="0"/>
            </a:spcBef>
            <a:spcAft>
              <a:spcPct val="15000"/>
            </a:spcAft>
            <a:buChar char="•"/>
          </a:pPr>
          <a:r>
            <a:rPr lang="en-US" sz="2200" kern="1200" dirty="0"/>
            <a:t>Pd District boundaries</a:t>
          </a:r>
        </a:p>
      </dsp:txBody>
      <dsp:txXfrm>
        <a:off x="6428450" y="1095673"/>
        <a:ext cx="2351761" cy="1491398"/>
      </dsp:txXfrm>
    </dsp:sp>
    <dsp:sp modelId="{047F5837-10E2-4FFC-A492-DB8A19EF48CA}">
      <dsp:nvSpPr>
        <dsp:cNvPr id="0" name=""/>
        <dsp:cNvSpPr/>
      </dsp:nvSpPr>
      <dsp:spPr>
        <a:xfrm>
          <a:off x="6925286" y="2633472"/>
          <a:ext cx="2172943" cy="864108"/>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dirty="0"/>
            <a:t>AddressID</a:t>
          </a:r>
        </a:p>
      </dsp:txBody>
      <dsp:txXfrm>
        <a:off x="6950595" y="2658781"/>
        <a:ext cx="2122325" cy="8134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015622-8A46-45CF-A72A-2856B699B374}">
      <dsp:nvSpPr>
        <dsp:cNvPr id="0" name=""/>
        <dsp:cNvSpPr/>
      </dsp:nvSpPr>
      <dsp:spPr>
        <a:xfrm>
          <a:off x="2454" y="1151412"/>
          <a:ext cx="2672267" cy="2204061"/>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195" tIns="36195" rIns="36195" bIns="36195" numCol="1" spcCol="1270" anchor="t" anchorCtr="0">
          <a:noAutofit/>
        </a:bodyPr>
        <a:lstStyle/>
        <a:p>
          <a:pPr marL="171450" lvl="1" indent="-171450" algn="l" defTabSz="844550">
            <a:lnSpc>
              <a:spcPct val="90000"/>
            </a:lnSpc>
            <a:spcBef>
              <a:spcPct val="0"/>
            </a:spcBef>
            <a:spcAft>
              <a:spcPct val="15000"/>
            </a:spcAft>
            <a:buChar char="•"/>
          </a:pPr>
          <a:r>
            <a:rPr lang="en-US" sz="1900" kern="1200"/>
            <a:t>Dates</a:t>
          </a:r>
          <a:endParaRPr lang="en-US" sz="1900" kern="1200" dirty="0"/>
        </a:p>
        <a:p>
          <a:pPr marL="171450" lvl="1" indent="-171450" algn="l" defTabSz="844550">
            <a:lnSpc>
              <a:spcPct val="90000"/>
            </a:lnSpc>
            <a:spcBef>
              <a:spcPct val="0"/>
            </a:spcBef>
            <a:spcAft>
              <a:spcPct val="15000"/>
            </a:spcAft>
            <a:buChar char="•"/>
          </a:pPr>
          <a:r>
            <a:rPr lang="en-US" sz="1900" kern="1200" dirty="0"/>
            <a:t>DayOfWeek</a:t>
          </a:r>
        </a:p>
      </dsp:txBody>
      <dsp:txXfrm>
        <a:off x="53176" y="1202134"/>
        <a:ext cx="2570823" cy="1630318"/>
      </dsp:txXfrm>
    </dsp:sp>
    <dsp:sp modelId="{6A63D16E-EEE6-4267-97EA-5AD7D2BC4E84}">
      <dsp:nvSpPr>
        <dsp:cNvPr id="0" name=""/>
        <dsp:cNvSpPr/>
      </dsp:nvSpPr>
      <dsp:spPr>
        <a:xfrm>
          <a:off x="185061" y="1267914"/>
          <a:ext cx="3508828" cy="3508828"/>
        </a:xfrm>
        <a:prstGeom prst="leftCircularArrow">
          <a:avLst>
            <a:gd name="adj1" fmla="val 2957"/>
            <a:gd name="adj2" fmla="val 362199"/>
            <a:gd name="adj3" fmla="val 2150727"/>
            <a:gd name="adj4" fmla="val 9037506"/>
            <a:gd name="adj5" fmla="val 345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E18C6CF4-EDEB-4539-A36D-E0355B626199}">
      <dsp:nvSpPr>
        <dsp:cNvPr id="0" name=""/>
        <dsp:cNvSpPr/>
      </dsp:nvSpPr>
      <dsp:spPr>
        <a:xfrm>
          <a:off x="179512" y="2883175"/>
          <a:ext cx="2375348" cy="944597"/>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Dates</a:t>
          </a:r>
        </a:p>
      </dsp:txBody>
      <dsp:txXfrm>
        <a:off x="207178" y="2910841"/>
        <a:ext cx="2320016" cy="889265"/>
      </dsp:txXfrm>
    </dsp:sp>
    <dsp:sp modelId="{E83793B4-2C5C-4D90-82FA-E5EE4745664D}">
      <dsp:nvSpPr>
        <dsp:cNvPr id="0" name=""/>
        <dsp:cNvSpPr/>
      </dsp:nvSpPr>
      <dsp:spPr>
        <a:xfrm>
          <a:off x="3465702" y="394538"/>
          <a:ext cx="2672267" cy="3717810"/>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195" tIns="36195" rIns="36195" bIns="36195" numCol="1" spcCol="1270" anchor="t" anchorCtr="0">
          <a:noAutofit/>
        </a:bodyPr>
        <a:lstStyle/>
        <a:p>
          <a:pPr marL="171450" lvl="1" indent="-171450" algn="l" defTabSz="844550">
            <a:lnSpc>
              <a:spcPct val="90000"/>
            </a:lnSpc>
            <a:spcBef>
              <a:spcPct val="0"/>
            </a:spcBef>
            <a:spcAft>
              <a:spcPct val="15000"/>
            </a:spcAft>
            <a:buChar char="•"/>
          </a:pPr>
          <a:r>
            <a:rPr lang="en-CA" sz="1900" kern="1200" dirty="0" err="1"/>
            <a:t>Dates_Year</a:t>
          </a:r>
          <a:r>
            <a:rPr lang="en-CA" sz="1900" kern="1200" dirty="0"/>
            <a:t> </a:t>
          </a:r>
          <a:endParaRPr lang="en-US" sz="1900" kern="1200" dirty="0"/>
        </a:p>
        <a:p>
          <a:pPr marL="171450" lvl="1" indent="-171450" algn="l" defTabSz="844550">
            <a:lnSpc>
              <a:spcPct val="90000"/>
            </a:lnSpc>
            <a:spcBef>
              <a:spcPct val="0"/>
            </a:spcBef>
            <a:spcAft>
              <a:spcPct val="15000"/>
            </a:spcAft>
            <a:buChar char="•"/>
          </a:pPr>
          <a:r>
            <a:rPr lang="en-CA" sz="1900" kern="1200" dirty="0" err="1"/>
            <a:t>Dates_Month</a:t>
          </a:r>
          <a:r>
            <a:rPr lang="en-CA" sz="1900" kern="1200" dirty="0"/>
            <a:t> </a:t>
          </a:r>
        </a:p>
        <a:p>
          <a:pPr marL="171450" lvl="1" indent="-171450" algn="l" defTabSz="844550">
            <a:lnSpc>
              <a:spcPct val="90000"/>
            </a:lnSpc>
            <a:spcBef>
              <a:spcPct val="0"/>
            </a:spcBef>
            <a:spcAft>
              <a:spcPct val="15000"/>
            </a:spcAft>
            <a:buChar char="•"/>
          </a:pPr>
          <a:r>
            <a:rPr lang="en-CA" sz="1900" kern="1200" dirty="0" err="1"/>
            <a:t>Dates_Day</a:t>
          </a:r>
          <a:endParaRPr lang="en-CA" sz="1900" kern="1200" dirty="0"/>
        </a:p>
        <a:p>
          <a:pPr marL="171450" lvl="1" indent="-171450" algn="l" defTabSz="844550">
            <a:lnSpc>
              <a:spcPct val="90000"/>
            </a:lnSpc>
            <a:spcBef>
              <a:spcPct val="0"/>
            </a:spcBef>
            <a:spcAft>
              <a:spcPct val="15000"/>
            </a:spcAft>
            <a:buChar char="•"/>
          </a:pPr>
          <a:r>
            <a:rPr lang="en-CA" sz="1900" kern="1200" dirty="0" err="1"/>
            <a:t>Dates_Hour</a:t>
          </a:r>
          <a:r>
            <a:rPr lang="en-CA" sz="1900" kern="1200" dirty="0"/>
            <a:t> </a:t>
          </a:r>
        </a:p>
        <a:p>
          <a:pPr marL="171450" lvl="1" indent="-171450" algn="l" defTabSz="844550">
            <a:lnSpc>
              <a:spcPct val="90000"/>
            </a:lnSpc>
            <a:spcBef>
              <a:spcPct val="0"/>
            </a:spcBef>
            <a:spcAft>
              <a:spcPct val="15000"/>
            </a:spcAft>
            <a:buChar char="•"/>
          </a:pPr>
          <a:r>
            <a:rPr lang="en-CA" sz="1900" kern="1200" dirty="0" err="1"/>
            <a:t>Dates_Minutes</a:t>
          </a:r>
          <a:r>
            <a:rPr lang="en-CA" sz="1900" kern="1200" dirty="0"/>
            <a:t> </a:t>
          </a:r>
        </a:p>
        <a:p>
          <a:pPr marL="171450" lvl="1" indent="-171450" algn="l" defTabSz="844550">
            <a:lnSpc>
              <a:spcPct val="90000"/>
            </a:lnSpc>
            <a:spcBef>
              <a:spcPct val="0"/>
            </a:spcBef>
            <a:spcAft>
              <a:spcPct val="15000"/>
            </a:spcAft>
            <a:buChar char="•"/>
          </a:pPr>
          <a:r>
            <a:rPr lang="en-CA" sz="1900" kern="1200" dirty="0" err="1"/>
            <a:t>Dates_Seconds</a:t>
          </a:r>
          <a:r>
            <a:rPr lang="en-CA" sz="1900" kern="1200" dirty="0"/>
            <a:t> </a:t>
          </a:r>
        </a:p>
        <a:p>
          <a:pPr marL="171450" lvl="1" indent="-171450" algn="l" defTabSz="844550">
            <a:lnSpc>
              <a:spcPct val="90000"/>
            </a:lnSpc>
            <a:spcBef>
              <a:spcPct val="0"/>
            </a:spcBef>
            <a:spcAft>
              <a:spcPct val="15000"/>
            </a:spcAft>
            <a:buChar char="•"/>
          </a:pPr>
          <a:r>
            <a:rPr lang="en-CA" sz="1900" kern="1200" dirty="0" err="1"/>
            <a:t>Dates_WeekOfYear</a:t>
          </a:r>
          <a:r>
            <a:rPr lang="en-CA" sz="1900" kern="1200" dirty="0"/>
            <a:t> </a:t>
          </a:r>
        </a:p>
        <a:p>
          <a:pPr marL="171450" lvl="1" indent="-171450" algn="l" defTabSz="844550">
            <a:lnSpc>
              <a:spcPct val="90000"/>
            </a:lnSpc>
            <a:spcBef>
              <a:spcPct val="0"/>
            </a:spcBef>
            <a:spcAft>
              <a:spcPct val="15000"/>
            </a:spcAft>
            <a:buChar char="•"/>
          </a:pPr>
          <a:r>
            <a:rPr lang="en-CA" sz="1900" kern="1200" dirty="0" err="1"/>
            <a:t>Dates_DayOfYear</a:t>
          </a:r>
          <a:endParaRPr lang="en-CA" sz="1900" kern="1200" dirty="0"/>
        </a:p>
      </dsp:txBody>
      <dsp:txXfrm>
        <a:off x="3543970" y="1269479"/>
        <a:ext cx="2515731" cy="2764601"/>
      </dsp:txXfrm>
    </dsp:sp>
    <dsp:sp modelId="{DC2A0ADB-DCE3-4BF4-9952-0394865777AC}">
      <dsp:nvSpPr>
        <dsp:cNvPr id="0" name=""/>
        <dsp:cNvSpPr/>
      </dsp:nvSpPr>
      <dsp:spPr>
        <a:xfrm>
          <a:off x="4877567" y="-435540"/>
          <a:ext cx="3316586" cy="3316586"/>
        </a:xfrm>
        <a:prstGeom prst="circularArrow">
          <a:avLst>
            <a:gd name="adj1" fmla="val 3128"/>
            <a:gd name="adj2" fmla="val 384743"/>
            <a:gd name="adj3" fmla="val 19979901"/>
            <a:gd name="adj4" fmla="val 13115666"/>
            <a:gd name="adj5" fmla="val 365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029D1FDE-4DD7-4FA5-8C70-0C747477B66C}">
      <dsp:nvSpPr>
        <dsp:cNvPr id="0" name=""/>
        <dsp:cNvSpPr/>
      </dsp:nvSpPr>
      <dsp:spPr>
        <a:xfrm>
          <a:off x="4139945" y="258418"/>
          <a:ext cx="2375348" cy="944597"/>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Derived data</a:t>
          </a:r>
        </a:p>
      </dsp:txBody>
      <dsp:txXfrm>
        <a:off x="4167611" y="286084"/>
        <a:ext cx="2320016" cy="889265"/>
      </dsp:txXfrm>
    </dsp:sp>
    <dsp:sp modelId="{69C28D3B-E083-42DF-9EA0-916CA12125A9}">
      <dsp:nvSpPr>
        <dsp:cNvPr id="0" name=""/>
        <dsp:cNvSpPr/>
      </dsp:nvSpPr>
      <dsp:spPr>
        <a:xfrm>
          <a:off x="6928950" y="1151412"/>
          <a:ext cx="2672267" cy="2204061"/>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195" tIns="36195" rIns="36195" bIns="36195" numCol="1" spcCol="1270" anchor="t" anchorCtr="0">
          <a:noAutofit/>
        </a:bodyPr>
        <a:lstStyle/>
        <a:p>
          <a:pPr marL="171450" lvl="1" indent="-171450" algn="l" defTabSz="844550">
            <a:lnSpc>
              <a:spcPct val="90000"/>
            </a:lnSpc>
            <a:spcBef>
              <a:spcPct val="0"/>
            </a:spcBef>
            <a:spcAft>
              <a:spcPct val="15000"/>
            </a:spcAft>
            <a:buChar char="•"/>
          </a:pPr>
          <a:r>
            <a:rPr lang="en-US" sz="1900" kern="1200" dirty="0"/>
            <a:t>Crime Incidents table</a:t>
          </a:r>
        </a:p>
      </dsp:txBody>
      <dsp:txXfrm>
        <a:off x="6979672" y="1202134"/>
        <a:ext cx="2570823" cy="1630318"/>
      </dsp:txXfrm>
    </dsp:sp>
    <dsp:sp modelId="{047F5837-10E2-4FFC-A492-DB8A19EF48CA}">
      <dsp:nvSpPr>
        <dsp:cNvPr id="0" name=""/>
        <dsp:cNvSpPr/>
      </dsp:nvSpPr>
      <dsp:spPr>
        <a:xfrm>
          <a:off x="7522788" y="2883175"/>
          <a:ext cx="2375348" cy="944597"/>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Numerical representation of Time</a:t>
          </a:r>
        </a:p>
      </dsp:txBody>
      <dsp:txXfrm>
        <a:off x="7550454" y="2910841"/>
        <a:ext cx="2320016" cy="8892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015622-8A46-45CF-A72A-2856B699B374}">
      <dsp:nvSpPr>
        <dsp:cNvPr id="0" name=""/>
        <dsp:cNvSpPr/>
      </dsp:nvSpPr>
      <dsp:spPr>
        <a:xfrm>
          <a:off x="389959" y="364088"/>
          <a:ext cx="2710608" cy="3834446"/>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r>
            <a:rPr lang="en-US" sz="1600" kern="1200" dirty="0"/>
            <a:t>Category</a:t>
          </a:r>
        </a:p>
        <a:p>
          <a:pPr marL="171450" lvl="1" indent="-171450" algn="l" defTabSz="711200">
            <a:lnSpc>
              <a:spcPct val="90000"/>
            </a:lnSpc>
            <a:spcBef>
              <a:spcPct val="0"/>
            </a:spcBef>
            <a:spcAft>
              <a:spcPct val="15000"/>
            </a:spcAft>
            <a:buChar char="•"/>
          </a:pPr>
          <a:r>
            <a:rPr lang="en-CA" sz="1600" kern="1200" dirty="0"/>
            <a:t>WeekOfYear</a:t>
          </a:r>
          <a:endParaRPr lang="en-US" sz="1600" kern="1200" dirty="0"/>
        </a:p>
        <a:p>
          <a:pPr marL="171450" lvl="1" indent="-171450" algn="l" defTabSz="711200">
            <a:lnSpc>
              <a:spcPct val="90000"/>
            </a:lnSpc>
            <a:spcBef>
              <a:spcPct val="0"/>
            </a:spcBef>
            <a:spcAft>
              <a:spcPct val="15000"/>
            </a:spcAft>
            <a:buChar char="•"/>
          </a:pPr>
          <a:r>
            <a:rPr lang="en-CA" sz="1600" kern="1200" dirty="0"/>
            <a:t>DayOfYear</a:t>
          </a:r>
        </a:p>
        <a:p>
          <a:pPr marL="171450" lvl="1" indent="-171450" algn="l" defTabSz="711200">
            <a:lnSpc>
              <a:spcPct val="90000"/>
            </a:lnSpc>
            <a:spcBef>
              <a:spcPct val="0"/>
            </a:spcBef>
            <a:spcAft>
              <a:spcPct val="15000"/>
            </a:spcAft>
            <a:buChar char="•"/>
          </a:pPr>
          <a:r>
            <a:rPr lang="en-CA" sz="1600" kern="1200" dirty="0"/>
            <a:t>DayOfWeek</a:t>
          </a:r>
        </a:p>
        <a:p>
          <a:pPr marL="171450" lvl="1" indent="-171450" algn="l" defTabSz="711200">
            <a:lnSpc>
              <a:spcPct val="90000"/>
            </a:lnSpc>
            <a:spcBef>
              <a:spcPct val="0"/>
            </a:spcBef>
            <a:spcAft>
              <a:spcPct val="15000"/>
            </a:spcAft>
            <a:buChar char="•"/>
          </a:pPr>
          <a:r>
            <a:rPr lang="en-CA" sz="1600" kern="1200" dirty="0"/>
            <a:t>MonthOfYear</a:t>
          </a:r>
        </a:p>
        <a:p>
          <a:pPr marL="171450" lvl="1" indent="-171450" algn="l" defTabSz="711200">
            <a:lnSpc>
              <a:spcPct val="90000"/>
            </a:lnSpc>
            <a:spcBef>
              <a:spcPct val="0"/>
            </a:spcBef>
            <a:spcAft>
              <a:spcPct val="15000"/>
            </a:spcAft>
            <a:buChar char="•"/>
          </a:pPr>
          <a:r>
            <a:rPr lang="en-CA" sz="1600" kern="1200" dirty="0"/>
            <a:t>DayOfMonth</a:t>
          </a:r>
        </a:p>
        <a:p>
          <a:pPr marL="171450" lvl="1" indent="-171450" algn="l" defTabSz="711200">
            <a:lnSpc>
              <a:spcPct val="90000"/>
            </a:lnSpc>
            <a:spcBef>
              <a:spcPct val="0"/>
            </a:spcBef>
            <a:spcAft>
              <a:spcPct val="15000"/>
            </a:spcAft>
            <a:buChar char="•"/>
          </a:pPr>
          <a:r>
            <a:rPr lang="en-CA" sz="1600" kern="1200" dirty="0"/>
            <a:t>HourOfDay</a:t>
          </a:r>
        </a:p>
      </dsp:txBody>
      <dsp:txXfrm>
        <a:off x="469350" y="443479"/>
        <a:ext cx="2551826" cy="2853997"/>
      </dsp:txXfrm>
    </dsp:sp>
    <dsp:sp modelId="{6A63D16E-EEE6-4267-97EA-5AD7D2BC4E84}">
      <dsp:nvSpPr>
        <dsp:cNvPr id="0" name=""/>
        <dsp:cNvSpPr/>
      </dsp:nvSpPr>
      <dsp:spPr>
        <a:xfrm>
          <a:off x="185869" y="910055"/>
          <a:ext cx="3995326" cy="4079111"/>
        </a:xfrm>
        <a:prstGeom prst="leftCircularArrow">
          <a:avLst>
            <a:gd name="adj1" fmla="val 2828"/>
            <a:gd name="adj2" fmla="val 345384"/>
            <a:gd name="adj3" fmla="val 2147113"/>
            <a:gd name="adj4" fmla="val 9050707"/>
            <a:gd name="adj5" fmla="val 33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E18C6CF4-EDEB-4539-A36D-E0355B626199}">
      <dsp:nvSpPr>
        <dsp:cNvPr id="0" name=""/>
        <dsp:cNvSpPr/>
      </dsp:nvSpPr>
      <dsp:spPr>
        <a:xfrm>
          <a:off x="257850" y="2908647"/>
          <a:ext cx="2409429" cy="958150"/>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CA" sz="1900" kern="1200" dirty="0"/>
            <a:t>Aggregated by Category and Time Measure</a:t>
          </a:r>
          <a:endParaRPr lang="en-US" sz="1900" kern="1200" dirty="0"/>
        </a:p>
      </dsp:txBody>
      <dsp:txXfrm>
        <a:off x="285913" y="2936710"/>
        <a:ext cx="2353303" cy="902024"/>
      </dsp:txXfrm>
    </dsp:sp>
    <dsp:sp modelId="{E83793B4-2C5C-4D90-82FA-E5EE4745664D}">
      <dsp:nvSpPr>
        <dsp:cNvPr id="0" name=""/>
        <dsp:cNvSpPr/>
      </dsp:nvSpPr>
      <dsp:spPr>
        <a:xfrm>
          <a:off x="3951099" y="186060"/>
          <a:ext cx="2856737" cy="4190501"/>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r>
            <a:rPr lang="en-US" sz="1600" kern="1200" dirty="0"/>
            <a:t>WeekOfYear_Category</a:t>
          </a:r>
        </a:p>
        <a:p>
          <a:pPr marL="171450" lvl="1" indent="-171450" algn="l" defTabSz="711200">
            <a:lnSpc>
              <a:spcPct val="90000"/>
            </a:lnSpc>
            <a:spcBef>
              <a:spcPct val="0"/>
            </a:spcBef>
            <a:spcAft>
              <a:spcPct val="15000"/>
            </a:spcAft>
            <a:buChar char="•"/>
          </a:pPr>
          <a:r>
            <a:rPr lang="en-US" sz="1600" kern="1200"/>
            <a:t>DayOfYear_Category</a:t>
          </a:r>
          <a:endParaRPr lang="en-US" sz="1600" kern="1200" dirty="0"/>
        </a:p>
        <a:p>
          <a:pPr marL="171450" lvl="1" indent="-171450" algn="l" defTabSz="711200">
            <a:lnSpc>
              <a:spcPct val="90000"/>
            </a:lnSpc>
            <a:spcBef>
              <a:spcPct val="0"/>
            </a:spcBef>
            <a:spcAft>
              <a:spcPct val="15000"/>
            </a:spcAft>
            <a:buChar char="•"/>
          </a:pPr>
          <a:r>
            <a:rPr lang="en-US" sz="1600" kern="1200" dirty="0"/>
            <a:t>DayOfWeek_Category</a:t>
          </a:r>
        </a:p>
        <a:p>
          <a:pPr marL="171450" lvl="1" indent="-171450" algn="l" defTabSz="711200">
            <a:lnSpc>
              <a:spcPct val="90000"/>
            </a:lnSpc>
            <a:spcBef>
              <a:spcPct val="0"/>
            </a:spcBef>
            <a:spcAft>
              <a:spcPct val="15000"/>
            </a:spcAft>
            <a:buChar char="•"/>
          </a:pPr>
          <a:r>
            <a:rPr lang="en-US" sz="1600" kern="1200" dirty="0"/>
            <a:t>MonthOfYear_Category</a:t>
          </a:r>
        </a:p>
        <a:p>
          <a:pPr marL="171450" lvl="1" indent="-171450" algn="l" defTabSz="711200">
            <a:lnSpc>
              <a:spcPct val="90000"/>
            </a:lnSpc>
            <a:spcBef>
              <a:spcPct val="0"/>
            </a:spcBef>
            <a:spcAft>
              <a:spcPct val="15000"/>
            </a:spcAft>
            <a:buChar char="•"/>
          </a:pPr>
          <a:r>
            <a:rPr lang="en-US" sz="1600" kern="1200" dirty="0"/>
            <a:t>DayOfMonth_Category</a:t>
          </a:r>
        </a:p>
        <a:p>
          <a:pPr marL="171450" lvl="1" indent="-171450" algn="l" defTabSz="711200">
            <a:lnSpc>
              <a:spcPct val="90000"/>
            </a:lnSpc>
            <a:spcBef>
              <a:spcPct val="0"/>
            </a:spcBef>
            <a:spcAft>
              <a:spcPct val="15000"/>
            </a:spcAft>
            <a:buChar char="•"/>
          </a:pPr>
          <a:r>
            <a:rPr lang="en-US" sz="1600" kern="1200" dirty="0"/>
            <a:t>HourOfDay_Category</a:t>
          </a:r>
        </a:p>
      </dsp:txBody>
      <dsp:txXfrm>
        <a:off x="4034770" y="1167696"/>
        <a:ext cx="2689395" cy="3125194"/>
      </dsp:txXfrm>
    </dsp:sp>
    <dsp:sp modelId="{DC2A0ADB-DCE3-4BF4-9952-0394865777AC}">
      <dsp:nvSpPr>
        <dsp:cNvPr id="0" name=""/>
        <dsp:cNvSpPr/>
      </dsp:nvSpPr>
      <dsp:spPr>
        <a:xfrm>
          <a:off x="5306119" y="-574412"/>
          <a:ext cx="3557160" cy="3557160"/>
        </a:xfrm>
        <a:prstGeom prst="circularArrow">
          <a:avLst>
            <a:gd name="adj1" fmla="val 3243"/>
            <a:gd name="adj2" fmla="val 399951"/>
            <a:gd name="adj3" fmla="val 20100833"/>
            <a:gd name="adj4" fmla="val 13251805"/>
            <a:gd name="adj5" fmla="val 3784"/>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029D1FDE-4DD7-4FA5-8C70-0C747477B66C}">
      <dsp:nvSpPr>
        <dsp:cNvPr id="0" name=""/>
        <dsp:cNvSpPr/>
      </dsp:nvSpPr>
      <dsp:spPr>
        <a:xfrm>
          <a:off x="4629412" y="122284"/>
          <a:ext cx="2409429" cy="958150"/>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dirty="0"/>
            <a:t>New  Engineered Features</a:t>
          </a:r>
        </a:p>
      </dsp:txBody>
      <dsp:txXfrm>
        <a:off x="4657475" y="150347"/>
        <a:ext cx="2353303" cy="902024"/>
      </dsp:txXfrm>
    </dsp:sp>
    <dsp:sp modelId="{69C28D3B-E083-42DF-9EA0-916CA12125A9}">
      <dsp:nvSpPr>
        <dsp:cNvPr id="0" name=""/>
        <dsp:cNvSpPr/>
      </dsp:nvSpPr>
      <dsp:spPr>
        <a:xfrm>
          <a:off x="7585303" y="1163468"/>
          <a:ext cx="2710608" cy="2235685"/>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r>
            <a:rPr lang="en-US" sz="1600" kern="1200" dirty="0"/>
            <a:t>Crime Incidents table</a:t>
          </a:r>
        </a:p>
      </dsp:txBody>
      <dsp:txXfrm>
        <a:off x="7636752" y="1214917"/>
        <a:ext cx="2607710" cy="1653711"/>
      </dsp:txXfrm>
    </dsp:sp>
    <dsp:sp modelId="{047F5837-10E2-4FFC-A492-DB8A19EF48CA}">
      <dsp:nvSpPr>
        <dsp:cNvPr id="0" name=""/>
        <dsp:cNvSpPr/>
      </dsp:nvSpPr>
      <dsp:spPr>
        <a:xfrm>
          <a:off x="8187661" y="2920078"/>
          <a:ext cx="2409429" cy="958150"/>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CA" sz="1900" kern="1200" dirty="0"/>
            <a:t>Time and Category statistical information at record level</a:t>
          </a:r>
          <a:endParaRPr lang="en-US" sz="1900" kern="1200" dirty="0"/>
        </a:p>
      </dsp:txBody>
      <dsp:txXfrm>
        <a:off x="8215724" y="2948141"/>
        <a:ext cx="2353303" cy="9020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015622-8A46-45CF-A72A-2856B699B374}">
      <dsp:nvSpPr>
        <dsp:cNvPr id="0" name=""/>
        <dsp:cNvSpPr/>
      </dsp:nvSpPr>
      <dsp:spPr>
        <a:xfrm>
          <a:off x="19739" y="364088"/>
          <a:ext cx="2710608" cy="3834446"/>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r>
            <a:rPr lang="en-US" sz="1600" kern="1200" dirty="0"/>
            <a:t>Category</a:t>
          </a:r>
        </a:p>
        <a:p>
          <a:pPr marL="171450" lvl="1" indent="-171450" algn="l" defTabSz="711200">
            <a:lnSpc>
              <a:spcPct val="90000"/>
            </a:lnSpc>
            <a:spcBef>
              <a:spcPct val="0"/>
            </a:spcBef>
            <a:spcAft>
              <a:spcPct val="15000"/>
            </a:spcAft>
            <a:buChar char="•"/>
          </a:pPr>
          <a:r>
            <a:rPr lang="en-CA" sz="1600" kern="1200" dirty="0"/>
            <a:t>WeekOfYear</a:t>
          </a:r>
          <a:endParaRPr lang="en-US" sz="1600" kern="1200" dirty="0"/>
        </a:p>
        <a:p>
          <a:pPr marL="171450" lvl="1" indent="-171450" algn="l" defTabSz="711200">
            <a:lnSpc>
              <a:spcPct val="90000"/>
            </a:lnSpc>
            <a:spcBef>
              <a:spcPct val="0"/>
            </a:spcBef>
            <a:spcAft>
              <a:spcPct val="15000"/>
            </a:spcAft>
            <a:buChar char="•"/>
          </a:pPr>
          <a:r>
            <a:rPr lang="en-CA" sz="1600" kern="1200" dirty="0"/>
            <a:t>DayOfYear</a:t>
          </a:r>
        </a:p>
        <a:p>
          <a:pPr marL="171450" lvl="1" indent="-171450" algn="l" defTabSz="711200">
            <a:lnSpc>
              <a:spcPct val="90000"/>
            </a:lnSpc>
            <a:spcBef>
              <a:spcPct val="0"/>
            </a:spcBef>
            <a:spcAft>
              <a:spcPct val="15000"/>
            </a:spcAft>
            <a:buChar char="•"/>
          </a:pPr>
          <a:r>
            <a:rPr lang="en-CA" sz="1600" kern="1200" dirty="0"/>
            <a:t>DayOfWeek</a:t>
          </a:r>
        </a:p>
        <a:p>
          <a:pPr marL="171450" lvl="1" indent="-171450" algn="l" defTabSz="711200">
            <a:lnSpc>
              <a:spcPct val="90000"/>
            </a:lnSpc>
            <a:spcBef>
              <a:spcPct val="0"/>
            </a:spcBef>
            <a:spcAft>
              <a:spcPct val="15000"/>
            </a:spcAft>
            <a:buChar char="•"/>
          </a:pPr>
          <a:r>
            <a:rPr lang="en-CA" sz="1600" kern="1200" dirty="0"/>
            <a:t>MonthOfYear</a:t>
          </a:r>
        </a:p>
        <a:p>
          <a:pPr marL="171450" lvl="1" indent="-171450" algn="l" defTabSz="711200">
            <a:lnSpc>
              <a:spcPct val="90000"/>
            </a:lnSpc>
            <a:spcBef>
              <a:spcPct val="0"/>
            </a:spcBef>
            <a:spcAft>
              <a:spcPct val="15000"/>
            </a:spcAft>
            <a:buChar char="•"/>
          </a:pPr>
          <a:r>
            <a:rPr lang="en-CA" sz="1600" kern="1200" dirty="0"/>
            <a:t>DayOfMonth</a:t>
          </a:r>
        </a:p>
        <a:p>
          <a:pPr marL="171450" lvl="1" indent="-171450" algn="l" defTabSz="711200">
            <a:lnSpc>
              <a:spcPct val="90000"/>
            </a:lnSpc>
            <a:spcBef>
              <a:spcPct val="0"/>
            </a:spcBef>
            <a:spcAft>
              <a:spcPct val="15000"/>
            </a:spcAft>
            <a:buChar char="•"/>
          </a:pPr>
          <a:r>
            <a:rPr lang="en-CA" sz="1600" kern="1200" dirty="0"/>
            <a:t>HourOfDay</a:t>
          </a:r>
        </a:p>
        <a:p>
          <a:pPr marL="171450" lvl="1" indent="-171450" algn="l" defTabSz="711200">
            <a:lnSpc>
              <a:spcPct val="90000"/>
            </a:lnSpc>
            <a:spcBef>
              <a:spcPct val="0"/>
            </a:spcBef>
            <a:spcAft>
              <a:spcPct val="15000"/>
            </a:spcAft>
            <a:buChar char="•"/>
          </a:pPr>
          <a:r>
            <a:rPr lang="en-CA" sz="1600" kern="1200" dirty="0"/>
            <a:t>AddressID</a:t>
          </a:r>
        </a:p>
      </dsp:txBody>
      <dsp:txXfrm>
        <a:off x="99130" y="443479"/>
        <a:ext cx="2551826" cy="2853997"/>
      </dsp:txXfrm>
    </dsp:sp>
    <dsp:sp modelId="{6A63D16E-EEE6-4267-97EA-5AD7D2BC4E84}">
      <dsp:nvSpPr>
        <dsp:cNvPr id="0" name=""/>
        <dsp:cNvSpPr/>
      </dsp:nvSpPr>
      <dsp:spPr>
        <a:xfrm>
          <a:off x="606809" y="754762"/>
          <a:ext cx="3102390" cy="4288089"/>
        </a:xfrm>
        <a:prstGeom prst="leftCircularArrow">
          <a:avLst>
            <a:gd name="adj1" fmla="val 2690"/>
            <a:gd name="adj2" fmla="val 327496"/>
            <a:gd name="adj3" fmla="val 2127868"/>
            <a:gd name="adj4" fmla="val 9049350"/>
            <a:gd name="adj5" fmla="val 3139"/>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E18C6CF4-EDEB-4539-A36D-E0355B626199}">
      <dsp:nvSpPr>
        <dsp:cNvPr id="0" name=""/>
        <dsp:cNvSpPr/>
      </dsp:nvSpPr>
      <dsp:spPr>
        <a:xfrm>
          <a:off x="190182" y="2908647"/>
          <a:ext cx="2409429" cy="958150"/>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CA" sz="1600" kern="1200" dirty="0"/>
            <a:t>Aggregated by Category and Time Measure</a:t>
          </a:r>
          <a:endParaRPr lang="en-US" sz="1600" kern="1200" dirty="0"/>
        </a:p>
      </dsp:txBody>
      <dsp:txXfrm>
        <a:off x="218245" y="2936710"/>
        <a:ext cx="2353303" cy="902024"/>
      </dsp:txXfrm>
    </dsp:sp>
    <dsp:sp modelId="{E83793B4-2C5C-4D90-82FA-E5EE4745664D}">
      <dsp:nvSpPr>
        <dsp:cNvPr id="0" name=""/>
        <dsp:cNvSpPr/>
      </dsp:nvSpPr>
      <dsp:spPr>
        <a:xfrm>
          <a:off x="3580879" y="186060"/>
          <a:ext cx="3825292" cy="4190501"/>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r>
            <a:rPr lang="en-CA" sz="1600" kern="1200" dirty="0"/>
            <a:t>WeekOfYear_Category_Address</a:t>
          </a:r>
          <a:endParaRPr lang="en-US" sz="1600" kern="1200" dirty="0"/>
        </a:p>
        <a:p>
          <a:pPr marL="171450" lvl="1" indent="-171450" algn="l" defTabSz="711200">
            <a:lnSpc>
              <a:spcPct val="90000"/>
            </a:lnSpc>
            <a:spcBef>
              <a:spcPct val="0"/>
            </a:spcBef>
            <a:spcAft>
              <a:spcPct val="15000"/>
            </a:spcAft>
            <a:buChar char="•"/>
          </a:pPr>
          <a:r>
            <a:rPr lang="en-CA" sz="1600" kern="1200" dirty="0"/>
            <a:t>DayOfYear_Category_Address</a:t>
          </a:r>
        </a:p>
        <a:p>
          <a:pPr marL="171450" lvl="1" indent="-171450" algn="l" defTabSz="711200">
            <a:lnSpc>
              <a:spcPct val="90000"/>
            </a:lnSpc>
            <a:spcBef>
              <a:spcPct val="0"/>
            </a:spcBef>
            <a:spcAft>
              <a:spcPct val="15000"/>
            </a:spcAft>
            <a:buChar char="•"/>
          </a:pPr>
          <a:r>
            <a:rPr lang="en-CA" sz="1600" kern="1200" dirty="0"/>
            <a:t>DayOfWeek_Category_Address</a:t>
          </a:r>
        </a:p>
        <a:p>
          <a:pPr marL="171450" lvl="1" indent="-171450" algn="l" defTabSz="711200">
            <a:lnSpc>
              <a:spcPct val="90000"/>
            </a:lnSpc>
            <a:spcBef>
              <a:spcPct val="0"/>
            </a:spcBef>
            <a:spcAft>
              <a:spcPct val="15000"/>
            </a:spcAft>
            <a:buChar char="•"/>
          </a:pPr>
          <a:r>
            <a:rPr lang="en-CA" sz="1600" kern="1200" dirty="0"/>
            <a:t>MonthOfYear_Category_Address</a:t>
          </a:r>
        </a:p>
        <a:p>
          <a:pPr marL="171450" lvl="1" indent="-171450" algn="l" defTabSz="711200">
            <a:lnSpc>
              <a:spcPct val="90000"/>
            </a:lnSpc>
            <a:spcBef>
              <a:spcPct val="0"/>
            </a:spcBef>
            <a:spcAft>
              <a:spcPct val="15000"/>
            </a:spcAft>
            <a:buChar char="•"/>
          </a:pPr>
          <a:r>
            <a:rPr lang="en-CA" sz="1600" kern="1200" dirty="0"/>
            <a:t>DayOfMonth_Category_Address</a:t>
          </a:r>
        </a:p>
        <a:p>
          <a:pPr marL="171450" lvl="1" indent="-171450" algn="l" defTabSz="711200">
            <a:lnSpc>
              <a:spcPct val="90000"/>
            </a:lnSpc>
            <a:spcBef>
              <a:spcPct val="0"/>
            </a:spcBef>
            <a:spcAft>
              <a:spcPct val="15000"/>
            </a:spcAft>
            <a:buChar char="•"/>
          </a:pPr>
          <a:r>
            <a:rPr lang="en-CA" sz="1600" kern="1200" dirty="0"/>
            <a:t>HourOfDay_Category_Address</a:t>
          </a:r>
        </a:p>
      </dsp:txBody>
      <dsp:txXfrm>
        <a:off x="3677314" y="1180460"/>
        <a:ext cx="3632422" cy="3099666"/>
      </dsp:txXfrm>
    </dsp:sp>
    <dsp:sp modelId="{DC2A0ADB-DCE3-4BF4-9952-0394865777AC}">
      <dsp:nvSpPr>
        <dsp:cNvPr id="0" name=""/>
        <dsp:cNvSpPr/>
      </dsp:nvSpPr>
      <dsp:spPr>
        <a:xfrm>
          <a:off x="6643612" y="-435177"/>
          <a:ext cx="2039182" cy="3108320"/>
        </a:xfrm>
        <a:prstGeom prst="circularArrow">
          <a:avLst>
            <a:gd name="adj1" fmla="val 3711"/>
            <a:gd name="adj2" fmla="val 462843"/>
            <a:gd name="adj3" fmla="val 20074978"/>
            <a:gd name="adj4" fmla="val 13288842"/>
            <a:gd name="adj5" fmla="val 433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029D1FDE-4DD7-4FA5-8C70-0C747477B66C}">
      <dsp:nvSpPr>
        <dsp:cNvPr id="0" name=""/>
        <dsp:cNvSpPr/>
      </dsp:nvSpPr>
      <dsp:spPr>
        <a:xfrm>
          <a:off x="5387775" y="172338"/>
          <a:ext cx="2409429" cy="958150"/>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New  Engineered Features</a:t>
          </a:r>
        </a:p>
      </dsp:txBody>
      <dsp:txXfrm>
        <a:off x="5415838" y="200401"/>
        <a:ext cx="2353303" cy="902024"/>
      </dsp:txXfrm>
    </dsp:sp>
    <dsp:sp modelId="{69C28D3B-E083-42DF-9EA0-916CA12125A9}">
      <dsp:nvSpPr>
        <dsp:cNvPr id="0" name=""/>
        <dsp:cNvSpPr/>
      </dsp:nvSpPr>
      <dsp:spPr>
        <a:xfrm>
          <a:off x="7955524" y="1163468"/>
          <a:ext cx="2710608" cy="2235685"/>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r>
            <a:rPr lang="en-US" sz="1600" kern="1200" dirty="0"/>
            <a:t>Crime Incidents table</a:t>
          </a:r>
        </a:p>
      </dsp:txBody>
      <dsp:txXfrm>
        <a:off x="8006973" y="1214917"/>
        <a:ext cx="2607710" cy="1653711"/>
      </dsp:txXfrm>
    </dsp:sp>
    <dsp:sp modelId="{047F5837-10E2-4FFC-A492-DB8A19EF48CA}">
      <dsp:nvSpPr>
        <dsp:cNvPr id="0" name=""/>
        <dsp:cNvSpPr/>
      </dsp:nvSpPr>
      <dsp:spPr>
        <a:xfrm>
          <a:off x="8557881" y="2920078"/>
          <a:ext cx="2409429" cy="958150"/>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CA" sz="1600" kern="1200" dirty="0"/>
            <a:t>Time, Category and Location statistical information at record level</a:t>
          </a:r>
          <a:endParaRPr lang="en-US" sz="1600" kern="1200" dirty="0"/>
        </a:p>
      </dsp:txBody>
      <dsp:txXfrm>
        <a:off x="8585944" y="2948141"/>
        <a:ext cx="2353303" cy="90202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1/15/20</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1/15/20</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1/15/20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1/15/20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1/15/20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1/15/20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1/15/20</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1/15/20</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1/15/20</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1/15/20</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1/15/20</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1/15/20</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1/15/20</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Layout" Target="../diagrams/layout1.xml"/><Relationship Id="rId7" Type="http://schemas.openxmlformats.org/officeDocument/2006/relationships/image" Target="../media/image10.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Layout" Target="../diagrams/layout2.xml"/><Relationship Id="rId7" Type="http://schemas.openxmlformats.org/officeDocument/2006/relationships/image" Target="../media/image10.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Layout" Target="../diagrams/layout3.xml"/><Relationship Id="rId7" Type="http://schemas.openxmlformats.org/officeDocument/2006/relationships/image" Target="../media/image10.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Layout" Target="../diagrams/layout4.xml"/><Relationship Id="rId7" Type="http://schemas.openxmlformats.org/officeDocument/2006/relationships/image" Target="../media/image10.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image" Target="../media/image23.png"/><Relationship Id="rId4" Type="http://schemas.openxmlformats.org/officeDocument/2006/relationships/diagramQuickStyle" Target="../diagrams/quickStyle4.xml"/><Relationship Id="rId9"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jp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jp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26.jp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3A149-8E64-314D-9327-0822290FE5BB}"/>
              </a:ext>
            </a:extLst>
          </p:cNvPr>
          <p:cNvSpPr>
            <a:spLocks noGrp="1"/>
          </p:cNvSpPr>
          <p:nvPr>
            <p:ph type="title"/>
          </p:nvPr>
        </p:nvSpPr>
        <p:spPr>
          <a:xfrm>
            <a:off x="189756" y="332656"/>
            <a:ext cx="5568680" cy="2088232"/>
          </a:xfrm>
        </p:spPr>
        <p:txBody>
          <a:bodyPr>
            <a:normAutofit/>
          </a:bodyPr>
          <a:lstStyle/>
          <a:p>
            <a:r>
              <a:rPr lang="en-US" altLang="en-US" b="1" dirty="0">
                <a:latin typeface="Calibri" panose="020F0502020204030204" pitchFamily="34" charset="0"/>
                <a:ea typeface="Times New Roman" panose="02020603050405020304" pitchFamily="18" charset="0"/>
                <a:cs typeface="Times New Roman" panose="02020603050405020304" pitchFamily="18" charset="0"/>
              </a:rPr>
              <a:t>San Francisco Crime</a:t>
            </a:r>
            <a:br>
              <a:rPr lang="en-US" altLang="en-US" b="1" dirty="0">
                <a:latin typeface="Calibri" panose="020F0502020204030204" pitchFamily="34" charset="0"/>
                <a:ea typeface="Times New Roman" panose="02020603050405020304" pitchFamily="18" charset="0"/>
                <a:cs typeface="Times New Roman" panose="02020603050405020304" pitchFamily="18" charset="0"/>
              </a:rPr>
            </a:br>
            <a:r>
              <a:rPr lang="en-US" altLang="en-US" b="1" dirty="0">
                <a:latin typeface="Calibri" panose="020F0502020204030204" pitchFamily="34" charset="0"/>
                <a:ea typeface="Times New Roman" panose="02020603050405020304" pitchFamily="18" charset="0"/>
                <a:cs typeface="Times New Roman" panose="02020603050405020304" pitchFamily="18" charset="0"/>
              </a:rPr>
              <a:t>    Categorization</a:t>
            </a:r>
            <a:endParaRPr lang="en-US" dirty="0"/>
          </a:p>
        </p:txBody>
      </p:sp>
      <p:sp>
        <p:nvSpPr>
          <p:cNvPr id="6" name="Content Placeholder 5">
            <a:extLst>
              <a:ext uri="{FF2B5EF4-FFF2-40B4-BE49-F238E27FC236}">
                <a16:creationId xmlns:a16="http://schemas.microsoft.com/office/drawing/2014/main" id="{22487BAC-BBD5-E34D-AE9F-35CD0D071D34}"/>
              </a:ext>
            </a:extLst>
          </p:cNvPr>
          <p:cNvSpPr>
            <a:spLocks noGrp="1"/>
          </p:cNvSpPr>
          <p:nvPr>
            <p:ph sz="quarter" idx="4"/>
          </p:nvPr>
        </p:nvSpPr>
        <p:spPr>
          <a:xfrm>
            <a:off x="375708" y="3140968"/>
            <a:ext cx="5533183" cy="2125959"/>
          </a:xfrm>
        </p:spPr>
        <p:txBody>
          <a:bodyPr>
            <a:normAutofit fontScale="85000" lnSpcReduction="10000"/>
          </a:bodyPr>
          <a:lstStyle/>
          <a:p>
            <a:pPr marL="0" indent="0">
              <a:lnSpc>
                <a:spcPct val="150000"/>
              </a:lnSpc>
              <a:buNone/>
            </a:pPr>
            <a:r>
              <a:rPr lang="en-CA" dirty="0"/>
              <a:t>Utilizing SFPD historic data and data science technology in achieving high level of efficiency in deployment of workforces as proactive measure to address the crime in San Francisco Bay area.</a:t>
            </a:r>
          </a:p>
          <a:p>
            <a:endParaRPr lang="en-US" dirty="0"/>
          </a:p>
        </p:txBody>
      </p:sp>
      <p:pic>
        <p:nvPicPr>
          <p:cNvPr id="8" name="Picture 7">
            <a:extLst>
              <a:ext uri="{FF2B5EF4-FFF2-40B4-BE49-F238E27FC236}">
                <a16:creationId xmlns:a16="http://schemas.microsoft.com/office/drawing/2014/main" id="{CF30DFBC-E637-41B5-AA13-BDE5AA998744}"/>
              </a:ext>
            </a:extLst>
          </p:cNvPr>
          <p:cNvPicPr>
            <a:picLocks noChangeAspect="1"/>
          </p:cNvPicPr>
          <p:nvPr/>
        </p:nvPicPr>
        <p:blipFill rotWithShape="1">
          <a:blip r:embed="rId2"/>
          <a:srcRect l="6039" r="42462"/>
          <a:stretch/>
        </p:blipFill>
        <p:spPr>
          <a:xfrm>
            <a:off x="5877015" y="10"/>
            <a:ext cx="6278877" cy="6857990"/>
          </a:xfrm>
          <a:custGeom>
            <a:avLst/>
            <a:gdLst>
              <a:gd name="connsiteX0" fmla="*/ 45571 w 6278877"/>
              <a:gd name="connsiteY0" fmla="*/ 0 h 6858000"/>
              <a:gd name="connsiteX1" fmla="*/ 6278877 w 6278877"/>
              <a:gd name="connsiteY1" fmla="*/ 0 h 6858000"/>
              <a:gd name="connsiteX2" fmla="*/ 6278877 w 6278877"/>
              <a:gd name="connsiteY2" fmla="*/ 6858000 h 6858000"/>
              <a:gd name="connsiteX3" fmla="*/ 3292307 w 6278877"/>
              <a:gd name="connsiteY3" fmla="*/ 6858000 h 6858000"/>
              <a:gd name="connsiteX4" fmla="*/ 3181525 w 6278877"/>
              <a:gd name="connsiteY4" fmla="*/ 6786980 h 6858000"/>
              <a:gd name="connsiteX5" fmla="*/ 0 w 6278877"/>
              <a:gd name="connsiteY5" fmla="*/ 803252 h 6858000"/>
              <a:gd name="connsiteX6" fmla="*/ 37255 w 6278877"/>
              <a:gd name="connsiteY6" fmla="*/ 65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p:spPr>
      </p:pic>
      <p:sp>
        <p:nvSpPr>
          <p:cNvPr id="4" name="TextBox 3">
            <a:extLst>
              <a:ext uri="{FF2B5EF4-FFF2-40B4-BE49-F238E27FC236}">
                <a16:creationId xmlns:a16="http://schemas.microsoft.com/office/drawing/2014/main" id="{228E25E9-07D5-40E6-8684-DB81702FB093}"/>
              </a:ext>
            </a:extLst>
          </p:cNvPr>
          <p:cNvSpPr txBox="1"/>
          <p:nvPr/>
        </p:nvSpPr>
        <p:spPr>
          <a:xfrm>
            <a:off x="3358108" y="4975491"/>
            <a:ext cx="2933111" cy="923330"/>
          </a:xfrm>
          <a:prstGeom prst="rect">
            <a:avLst/>
          </a:prstGeom>
          <a:noFill/>
        </p:spPr>
        <p:txBody>
          <a:bodyPr wrap="none" rtlCol="0">
            <a:spAutoFit/>
          </a:bodyPr>
          <a:lstStyle/>
          <a:p>
            <a:r>
              <a:rPr lang="en-CA" dirty="0"/>
              <a:t>By </a:t>
            </a:r>
          </a:p>
          <a:p>
            <a:r>
              <a:rPr lang="en-US" dirty="0"/>
              <a:t>Harshida Jegadeesh Chandar</a:t>
            </a:r>
          </a:p>
          <a:p>
            <a:r>
              <a:rPr lang="en-US" dirty="0"/>
              <a:t>      	</a:t>
            </a:r>
            <a:endParaRPr lang="en-CA" dirty="0"/>
          </a:p>
        </p:txBody>
      </p:sp>
    </p:spTree>
    <p:extLst>
      <p:ext uri="{BB962C8B-B14F-4D97-AF65-F5344CB8AC3E}">
        <p14:creationId xmlns:p14="http://schemas.microsoft.com/office/powerpoint/2010/main" val="2633675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B8692-2EDB-4DD9-BA20-8D0EE8F5EA4A}"/>
              </a:ext>
            </a:extLst>
          </p:cNvPr>
          <p:cNvSpPr>
            <a:spLocks noGrp="1"/>
          </p:cNvSpPr>
          <p:nvPr>
            <p:ph type="title"/>
          </p:nvPr>
        </p:nvSpPr>
        <p:spPr>
          <a:xfrm>
            <a:off x="1522413" y="381000"/>
            <a:ext cx="9144001" cy="599728"/>
          </a:xfrm>
          <a:prstGeom prst="rect">
            <a:avLst/>
          </a:prstGeom>
        </p:spPr>
        <p:txBody>
          <a:bodyPr anchor="b">
            <a:normAutofit/>
          </a:bodyPr>
          <a:lstStyle/>
          <a:p>
            <a:pPr algn="ctr"/>
            <a:r>
              <a:rPr lang="en-CA" dirty="0"/>
              <a:t>Crime Category Trends</a:t>
            </a:r>
          </a:p>
        </p:txBody>
      </p:sp>
      <p:pic>
        <p:nvPicPr>
          <p:cNvPr id="4" name="Content Placeholder 3" descr="A close up of a map&#10;&#10;Description automatically generated">
            <a:extLst>
              <a:ext uri="{FF2B5EF4-FFF2-40B4-BE49-F238E27FC236}">
                <a16:creationId xmlns:a16="http://schemas.microsoft.com/office/drawing/2014/main" id="{D579A134-6F10-47FE-AC46-D16A8F499D0D}"/>
              </a:ext>
            </a:extLst>
          </p:cNvPr>
          <p:cNvPicPr>
            <a:picLocks noGrp="1"/>
          </p:cNvPicPr>
          <p:nvPr>
            <p:ph idx="1"/>
          </p:nvPr>
        </p:nvPicPr>
        <p:blipFill rotWithShape="1">
          <a:blip r:embed="rId3" cstate="print">
            <a:extLst>
              <a:ext uri="{28A0092B-C50C-407E-A947-70E740481C1C}">
                <a14:useLocalDpi xmlns:a14="http://schemas.microsoft.com/office/drawing/2010/main" val="0"/>
              </a:ext>
            </a:extLst>
          </a:blip>
          <a:stretch/>
        </p:blipFill>
        <p:spPr>
          <a:xfrm>
            <a:off x="261764" y="1124744"/>
            <a:ext cx="11665296" cy="5472608"/>
          </a:xfrm>
          <a:prstGeom prst="rect">
            <a:avLst/>
          </a:prstGeom>
          <a:noFill/>
        </p:spPr>
      </p:pic>
    </p:spTree>
    <p:extLst>
      <p:ext uri="{BB962C8B-B14F-4D97-AF65-F5344CB8AC3E}">
        <p14:creationId xmlns:p14="http://schemas.microsoft.com/office/powerpoint/2010/main" val="3248099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SFPD Districts Boundaries</a:t>
            </a:r>
          </a:p>
        </p:txBody>
      </p:sp>
      <p:sp>
        <p:nvSpPr>
          <p:cNvPr id="3" name="Text Placeholder 2"/>
          <p:cNvSpPr>
            <a:spLocks noGrp="1"/>
          </p:cNvSpPr>
          <p:nvPr>
            <p:ph type="body" idx="1"/>
          </p:nvPr>
        </p:nvSpPr>
        <p:spPr>
          <a:xfrm>
            <a:off x="261764" y="1905000"/>
            <a:ext cx="5677199" cy="762000"/>
          </a:xfrm>
        </p:spPr>
        <p:txBody>
          <a:bodyPr/>
          <a:lstStyle/>
          <a:p>
            <a:r>
              <a:rPr lang="en-US" sz="1800" dirty="0"/>
              <a:t>Official SFPD district boundaries map</a:t>
            </a:r>
          </a:p>
        </p:txBody>
      </p:sp>
      <p:sp>
        <p:nvSpPr>
          <p:cNvPr id="5" name="Text Placeholder 4"/>
          <p:cNvSpPr>
            <a:spLocks noGrp="1"/>
          </p:cNvSpPr>
          <p:nvPr>
            <p:ph type="body" sz="quarter" idx="3"/>
          </p:nvPr>
        </p:nvSpPr>
        <p:spPr>
          <a:xfrm>
            <a:off x="6249860" y="1905000"/>
            <a:ext cx="5821215" cy="762000"/>
          </a:xfrm>
        </p:spPr>
        <p:txBody>
          <a:bodyPr/>
          <a:lstStyle/>
          <a:p>
            <a:r>
              <a:rPr lang="en-US" sz="1800" dirty="0"/>
              <a:t>boundaries as per the Location Data</a:t>
            </a:r>
          </a:p>
        </p:txBody>
      </p:sp>
      <p:pic>
        <p:nvPicPr>
          <p:cNvPr id="7" name="Picture 6">
            <a:extLst>
              <a:ext uri="{FF2B5EF4-FFF2-40B4-BE49-F238E27FC236}">
                <a16:creationId xmlns:a16="http://schemas.microsoft.com/office/drawing/2014/main" id="{9F14E66E-903F-42E7-B0D7-E82DCF504A24}"/>
              </a:ext>
            </a:extLst>
          </p:cNvPr>
          <p:cNvPicPr/>
          <p:nvPr/>
        </p:nvPicPr>
        <p:blipFill>
          <a:blip r:embed="rId2"/>
          <a:stretch>
            <a:fillRect/>
          </a:stretch>
        </p:blipFill>
        <p:spPr>
          <a:xfrm>
            <a:off x="981844" y="2648791"/>
            <a:ext cx="4248614" cy="3483864"/>
          </a:xfrm>
          <a:prstGeom prst="rect">
            <a:avLst/>
          </a:prstGeom>
        </p:spPr>
      </p:pic>
      <p:pic>
        <p:nvPicPr>
          <p:cNvPr id="8" name="Picture 7">
            <a:extLst>
              <a:ext uri="{FF2B5EF4-FFF2-40B4-BE49-F238E27FC236}">
                <a16:creationId xmlns:a16="http://schemas.microsoft.com/office/drawing/2014/main" id="{AF6B3D1A-2BCE-4D04-9FCB-507E6152E025}"/>
              </a:ext>
            </a:extLst>
          </p:cNvPr>
          <p:cNvPicPr/>
          <p:nvPr/>
        </p:nvPicPr>
        <p:blipFill>
          <a:blip r:embed="rId3"/>
          <a:stretch>
            <a:fillRect/>
          </a:stretch>
        </p:blipFill>
        <p:spPr>
          <a:xfrm>
            <a:off x="6004055" y="2667001"/>
            <a:ext cx="5522976" cy="3465654"/>
          </a:xfrm>
          <a:prstGeom prst="rect">
            <a:avLst/>
          </a:prstGeom>
        </p:spPr>
      </p:pic>
    </p:spTree>
    <p:extLst>
      <p:ext uri="{BB962C8B-B14F-4D97-AF65-F5344CB8AC3E}">
        <p14:creationId xmlns:p14="http://schemas.microsoft.com/office/powerpoint/2010/main" val="2681425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9144001" cy="527720"/>
          </a:xfrm>
        </p:spPr>
        <p:txBody>
          <a:bodyPr>
            <a:normAutofit fontScale="90000"/>
          </a:bodyPr>
          <a:lstStyle/>
          <a:p>
            <a:r>
              <a:rPr lang="en-US" dirty="0"/>
              <a:t>Feature Engineering</a:t>
            </a:r>
          </a:p>
        </p:txBody>
      </p:sp>
      <p:graphicFrame>
        <p:nvGraphicFramePr>
          <p:cNvPr id="3" name="Content Placeholder 2" descr="Alternating Flow diagram showing 3 groups arranged from left to right with a title and bullet points in each group and a curved arrow showing the flow from one group to the next."/>
          <p:cNvGraphicFramePr>
            <a:graphicFrameLocks noGrp="1"/>
          </p:cNvGraphicFramePr>
          <p:nvPr>
            <p:ph idx="1"/>
            <p:extLst>
              <p:ext uri="{D42A27DB-BD31-4B8C-83A1-F6EECF244321}">
                <p14:modId xmlns:p14="http://schemas.microsoft.com/office/powerpoint/2010/main" val="2906846241"/>
              </p:ext>
            </p:extLst>
          </p:nvPr>
        </p:nvGraphicFramePr>
        <p:xfrm>
          <a:off x="1522413" y="1905000"/>
          <a:ext cx="9134475"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5E001A56-80B0-48BC-898D-1BD4CCB97FB1}"/>
              </a:ext>
            </a:extLst>
          </p:cNvPr>
          <p:cNvSpPr txBox="1"/>
          <p:nvPr/>
        </p:nvSpPr>
        <p:spPr>
          <a:xfrm>
            <a:off x="5950396" y="6292334"/>
            <a:ext cx="6006773" cy="369332"/>
          </a:xfrm>
          <a:prstGeom prst="rect">
            <a:avLst/>
          </a:prstGeom>
          <a:noFill/>
        </p:spPr>
        <p:txBody>
          <a:bodyPr wrap="none" rtlCol="0">
            <a:spAutoFit/>
          </a:bodyPr>
          <a:lstStyle/>
          <a:p>
            <a:r>
              <a:rPr lang="en-US" dirty="0"/>
              <a:t>Minimal engineering required to build the classification model</a:t>
            </a:r>
            <a:endParaRPr lang="en-CA" dirty="0"/>
          </a:p>
        </p:txBody>
      </p:sp>
      <p:sp>
        <p:nvSpPr>
          <p:cNvPr id="4" name="TextBox 3">
            <a:extLst>
              <a:ext uri="{FF2B5EF4-FFF2-40B4-BE49-F238E27FC236}">
                <a16:creationId xmlns:a16="http://schemas.microsoft.com/office/drawing/2014/main" id="{09F95D3C-6F17-44DC-9FB8-806FA6449DB0}"/>
              </a:ext>
            </a:extLst>
          </p:cNvPr>
          <p:cNvSpPr txBox="1"/>
          <p:nvPr/>
        </p:nvSpPr>
        <p:spPr>
          <a:xfrm>
            <a:off x="1701924" y="1222194"/>
            <a:ext cx="2731838" cy="461665"/>
          </a:xfrm>
          <a:prstGeom prst="rect">
            <a:avLst/>
          </a:prstGeom>
          <a:noFill/>
        </p:spPr>
        <p:txBody>
          <a:bodyPr wrap="none" rtlCol="0">
            <a:spAutoFit/>
          </a:bodyPr>
          <a:lstStyle/>
          <a:p>
            <a:r>
              <a:rPr lang="en-CA" sz="2400" dirty="0"/>
              <a:t>Location Dimension</a:t>
            </a:r>
          </a:p>
        </p:txBody>
      </p:sp>
      <p:pic>
        <p:nvPicPr>
          <p:cNvPr id="8" name="Picture 7">
            <a:extLst>
              <a:ext uri="{FF2B5EF4-FFF2-40B4-BE49-F238E27FC236}">
                <a16:creationId xmlns:a16="http://schemas.microsoft.com/office/drawing/2014/main" id="{70F937E4-A101-41F2-94C0-A50889E49AD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0621858" y="237590"/>
            <a:ext cx="1335311" cy="814539"/>
          </a:xfrm>
          <a:prstGeom prst="rect">
            <a:avLst/>
          </a:prstGeom>
        </p:spPr>
      </p:pic>
      <p:pic>
        <p:nvPicPr>
          <p:cNvPr id="9" name="Picture 8">
            <a:extLst>
              <a:ext uri="{FF2B5EF4-FFF2-40B4-BE49-F238E27FC236}">
                <a16:creationId xmlns:a16="http://schemas.microsoft.com/office/drawing/2014/main" id="{6BD1549B-355E-4B48-B7FD-B44B87C43E7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303715" y="1208065"/>
            <a:ext cx="437395" cy="437395"/>
          </a:xfrm>
          <a:prstGeom prst="rect">
            <a:avLst/>
          </a:prstGeom>
        </p:spPr>
      </p:pic>
    </p:spTree>
    <p:extLst>
      <p:ext uri="{BB962C8B-B14F-4D97-AF65-F5344CB8AC3E}">
        <p14:creationId xmlns:p14="http://schemas.microsoft.com/office/powerpoint/2010/main" val="46223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9144001" cy="527720"/>
          </a:xfrm>
        </p:spPr>
        <p:txBody>
          <a:bodyPr>
            <a:normAutofit fontScale="90000"/>
          </a:bodyPr>
          <a:lstStyle/>
          <a:p>
            <a:r>
              <a:rPr lang="en-US" dirty="0"/>
              <a:t>Feature Engineering</a:t>
            </a:r>
          </a:p>
        </p:txBody>
      </p:sp>
      <p:graphicFrame>
        <p:nvGraphicFramePr>
          <p:cNvPr id="3" name="Content Placeholder 2" descr="Alternating Flow diagram showing 3 groups arranged from left to right with a title and bullet points in each group and a curved arrow showing the flow from one group to the next."/>
          <p:cNvGraphicFramePr>
            <a:graphicFrameLocks noGrp="1"/>
          </p:cNvGraphicFramePr>
          <p:nvPr>
            <p:ph idx="1"/>
            <p:extLst>
              <p:ext uri="{D42A27DB-BD31-4B8C-83A1-F6EECF244321}">
                <p14:modId xmlns:p14="http://schemas.microsoft.com/office/powerpoint/2010/main" val="3567501019"/>
              </p:ext>
            </p:extLst>
          </p:nvPr>
        </p:nvGraphicFramePr>
        <p:xfrm>
          <a:off x="1522413" y="1730424"/>
          <a:ext cx="9900591" cy="45068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5E001A56-80B0-48BC-898D-1BD4CCB97FB1}"/>
              </a:ext>
            </a:extLst>
          </p:cNvPr>
          <p:cNvSpPr txBox="1"/>
          <p:nvPr/>
        </p:nvSpPr>
        <p:spPr>
          <a:xfrm>
            <a:off x="5662364" y="6292334"/>
            <a:ext cx="6006773" cy="369332"/>
          </a:xfrm>
          <a:prstGeom prst="rect">
            <a:avLst/>
          </a:prstGeom>
          <a:noFill/>
        </p:spPr>
        <p:txBody>
          <a:bodyPr wrap="none" rtlCol="0">
            <a:spAutoFit/>
          </a:bodyPr>
          <a:lstStyle/>
          <a:p>
            <a:r>
              <a:rPr lang="en-US" dirty="0"/>
              <a:t>Minimal engineering required to build the classification model</a:t>
            </a:r>
            <a:endParaRPr lang="en-CA" dirty="0"/>
          </a:p>
        </p:txBody>
      </p:sp>
      <p:sp>
        <p:nvSpPr>
          <p:cNvPr id="4" name="TextBox 3">
            <a:extLst>
              <a:ext uri="{FF2B5EF4-FFF2-40B4-BE49-F238E27FC236}">
                <a16:creationId xmlns:a16="http://schemas.microsoft.com/office/drawing/2014/main" id="{6BAC9E49-A8EA-4FE7-93DE-F7157BB82FE6}"/>
              </a:ext>
            </a:extLst>
          </p:cNvPr>
          <p:cNvSpPr txBox="1"/>
          <p:nvPr/>
        </p:nvSpPr>
        <p:spPr>
          <a:xfrm>
            <a:off x="1773932" y="1268760"/>
            <a:ext cx="2270173" cy="461665"/>
          </a:xfrm>
          <a:prstGeom prst="rect">
            <a:avLst/>
          </a:prstGeom>
          <a:noFill/>
        </p:spPr>
        <p:txBody>
          <a:bodyPr wrap="none" rtlCol="0">
            <a:spAutoFit/>
          </a:bodyPr>
          <a:lstStyle/>
          <a:p>
            <a:r>
              <a:rPr lang="en-CA" sz="2400" dirty="0"/>
              <a:t>Time Dimension</a:t>
            </a:r>
          </a:p>
        </p:txBody>
      </p:sp>
      <p:pic>
        <p:nvPicPr>
          <p:cNvPr id="6" name="Picture 5">
            <a:extLst>
              <a:ext uri="{FF2B5EF4-FFF2-40B4-BE49-F238E27FC236}">
                <a16:creationId xmlns:a16="http://schemas.microsoft.com/office/drawing/2014/main" id="{06F70A46-178B-44D1-A5D4-C363DC423A5D}"/>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0666412" y="220256"/>
            <a:ext cx="1335311" cy="814539"/>
          </a:xfrm>
          <a:prstGeom prst="rect">
            <a:avLst/>
          </a:prstGeom>
        </p:spPr>
      </p:pic>
      <p:pic>
        <p:nvPicPr>
          <p:cNvPr id="7" name="Picture 6">
            <a:extLst>
              <a:ext uri="{FF2B5EF4-FFF2-40B4-BE49-F238E27FC236}">
                <a16:creationId xmlns:a16="http://schemas.microsoft.com/office/drawing/2014/main" id="{6D44D42F-1E26-4231-A994-A86F31A85AC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336537" y="1320541"/>
            <a:ext cx="437395" cy="437395"/>
          </a:xfrm>
          <a:prstGeom prst="rect">
            <a:avLst/>
          </a:prstGeom>
        </p:spPr>
      </p:pic>
    </p:spTree>
    <p:extLst>
      <p:ext uri="{BB962C8B-B14F-4D97-AF65-F5344CB8AC3E}">
        <p14:creationId xmlns:p14="http://schemas.microsoft.com/office/powerpoint/2010/main" val="2918583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9144001" cy="527720"/>
          </a:xfrm>
        </p:spPr>
        <p:txBody>
          <a:bodyPr>
            <a:normAutofit fontScale="90000"/>
          </a:bodyPr>
          <a:lstStyle/>
          <a:p>
            <a:r>
              <a:rPr lang="en-US" dirty="0"/>
              <a:t>Feature Engineering</a:t>
            </a:r>
          </a:p>
        </p:txBody>
      </p:sp>
      <p:graphicFrame>
        <p:nvGraphicFramePr>
          <p:cNvPr id="3" name="Content Placeholder 2" descr="Alternating Flow diagram showing 3 groups arranged from left to right with a title and bullet points in each group and a curved arrow showing the flow from one group to the next."/>
          <p:cNvGraphicFramePr>
            <a:graphicFrameLocks noGrp="1"/>
          </p:cNvGraphicFramePr>
          <p:nvPr>
            <p:ph idx="1"/>
            <p:extLst>
              <p:ext uri="{D42A27DB-BD31-4B8C-83A1-F6EECF244321}">
                <p14:modId xmlns:p14="http://schemas.microsoft.com/office/powerpoint/2010/main" val="3141618692"/>
              </p:ext>
            </p:extLst>
          </p:nvPr>
        </p:nvGraphicFramePr>
        <p:xfrm>
          <a:off x="363945" y="1672482"/>
          <a:ext cx="10987051" cy="45626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5E001A56-80B0-48BC-898D-1BD4CCB97FB1}"/>
              </a:ext>
            </a:extLst>
          </p:cNvPr>
          <p:cNvSpPr txBox="1"/>
          <p:nvPr/>
        </p:nvSpPr>
        <p:spPr>
          <a:xfrm>
            <a:off x="5950396" y="6292334"/>
            <a:ext cx="4807726" cy="369332"/>
          </a:xfrm>
          <a:prstGeom prst="rect">
            <a:avLst/>
          </a:prstGeom>
          <a:noFill/>
        </p:spPr>
        <p:txBody>
          <a:bodyPr wrap="none" rtlCol="0">
            <a:spAutoFit/>
          </a:bodyPr>
          <a:lstStyle/>
          <a:p>
            <a:r>
              <a:rPr lang="en-US" dirty="0"/>
              <a:t>Elaborate engineering to aid classification model</a:t>
            </a:r>
            <a:endParaRPr lang="en-CA" dirty="0"/>
          </a:p>
        </p:txBody>
      </p:sp>
      <p:sp>
        <p:nvSpPr>
          <p:cNvPr id="4" name="TextBox 3">
            <a:extLst>
              <a:ext uri="{FF2B5EF4-FFF2-40B4-BE49-F238E27FC236}">
                <a16:creationId xmlns:a16="http://schemas.microsoft.com/office/drawing/2014/main" id="{09F95D3C-6F17-44DC-9FB8-806FA6449DB0}"/>
              </a:ext>
            </a:extLst>
          </p:cNvPr>
          <p:cNvSpPr txBox="1"/>
          <p:nvPr/>
        </p:nvSpPr>
        <p:spPr>
          <a:xfrm>
            <a:off x="1522413" y="1059768"/>
            <a:ext cx="4152868" cy="461665"/>
          </a:xfrm>
          <a:prstGeom prst="rect">
            <a:avLst/>
          </a:prstGeom>
          <a:noFill/>
        </p:spPr>
        <p:txBody>
          <a:bodyPr wrap="none" rtlCol="0">
            <a:spAutoFit/>
          </a:bodyPr>
          <a:lstStyle/>
          <a:p>
            <a:r>
              <a:rPr lang="en-CA" sz="2400" dirty="0"/>
              <a:t>Time and Category Dimensions</a:t>
            </a:r>
          </a:p>
        </p:txBody>
      </p:sp>
      <p:pic>
        <p:nvPicPr>
          <p:cNvPr id="6" name="Picture 5">
            <a:extLst>
              <a:ext uri="{FF2B5EF4-FFF2-40B4-BE49-F238E27FC236}">
                <a16:creationId xmlns:a16="http://schemas.microsoft.com/office/drawing/2014/main" id="{413069A8-6F31-4120-835B-7853AB40B056}"/>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0560409" y="237590"/>
            <a:ext cx="1335311" cy="814539"/>
          </a:xfrm>
          <a:prstGeom prst="rect">
            <a:avLst/>
          </a:prstGeom>
        </p:spPr>
      </p:pic>
      <p:pic>
        <p:nvPicPr>
          <p:cNvPr id="7" name="Picture 6">
            <a:extLst>
              <a:ext uri="{FF2B5EF4-FFF2-40B4-BE49-F238E27FC236}">
                <a16:creationId xmlns:a16="http://schemas.microsoft.com/office/drawing/2014/main" id="{1B9E33FF-83B9-47E4-873E-516A990939C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85018" y="1095843"/>
            <a:ext cx="437395" cy="437395"/>
          </a:xfrm>
          <a:prstGeom prst="rect">
            <a:avLst/>
          </a:prstGeom>
        </p:spPr>
      </p:pic>
      <p:pic>
        <p:nvPicPr>
          <p:cNvPr id="8" name="Picture 7">
            <a:extLst>
              <a:ext uri="{FF2B5EF4-FFF2-40B4-BE49-F238E27FC236}">
                <a16:creationId xmlns:a16="http://schemas.microsoft.com/office/drawing/2014/main" id="{57AF4447-1B05-4D9E-8787-DF0403F53DEE}"/>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5638772" y="1084038"/>
            <a:ext cx="437395" cy="437395"/>
          </a:xfrm>
          <a:prstGeom prst="rect">
            <a:avLst/>
          </a:prstGeom>
        </p:spPr>
      </p:pic>
    </p:spTree>
    <p:extLst>
      <p:ext uri="{BB962C8B-B14F-4D97-AF65-F5344CB8AC3E}">
        <p14:creationId xmlns:p14="http://schemas.microsoft.com/office/powerpoint/2010/main" val="2545715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9144001" cy="527720"/>
          </a:xfrm>
        </p:spPr>
        <p:txBody>
          <a:bodyPr>
            <a:normAutofit fontScale="90000"/>
          </a:bodyPr>
          <a:lstStyle/>
          <a:p>
            <a:r>
              <a:rPr lang="en-US" dirty="0"/>
              <a:t>Feature Engineering</a:t>
            </a:r>
          </a:p>
        </p:txBody>
      </p:sp>
      <p:graphicFrame>
        <p:nvGraphicFramePr>
          <p:cNvPr id="3" name="Content Placeholder 2" descr="Alternating Flow diagram showing 3 groups arranged from left to right with a title and bullet points in each group and a curved arrow showing the flow from one group to the next."/>
          <p:cNvGraphicFramePr>
            <a:graphicFrameLocks noGrp="1"/>
          </p:cNvGraphicFramePr>
          <p:nvPr>
            <p:ph idx="1"/>
            <p:extLst>
              <p:ext uri="{D42A27DB-BD31-4B8C-83A1-F6EECF244321}">
                <p14:modId xmlns:p14="http://schemas.microsoft.com/office/powerpoint/2010/main" val="1229792245"/>
              </p:ext>
            </p:extLst>
          </p:nvPr>
        </p:nvGraphicFramePr>
        <p:xfrm>
          <a:off x="363945" y="1672482"/>
          <a:ext cx="10987051" cy="45626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5E001A56-80B0-48BC-898D-1BD4CCB97FB1}"/>
              </a:ext>
            </a:extLst>
          </p:cNvPr>
          <p:cNvSpPr txBox="1"/>
          <p:nvPr/>
        </p:nvSpPr>
        <p:spPr>
          <a:xfrm>
            <a:off x="5950396" y="6292334"/>
            <a:ext cx="4807726" cy="369332"/>
          </a:xfrm>
          <a:prstGeom prst="rect">
            <a:avLst/>
          </a:prstGeom>
          <a:noFill/>
        </p:spPr>
        <p:txBody>
          <a:bodyPr wrap="none" rtlCol="0">
            <a:spAutoFit/>
          </a:bodyPr>
          <a:lstStyle/>
          <a:p>
            <a:r>
              <a:rPr lang="en-US" dirty="0"/>
              <a:t>Elaborate engineering to aid classification model</a:t>
            </a:r>
            <a:endParaRPr lang="en-CA" dirty="0"/>
          </a:p>
        </p:txBody>
      </p:sp>
      <p:sp>
        <p:nvSpPr>
          <p:cNvPr id="4" name="TextBox 3">
            <a:extLst>
              <a:ext uri="{FF2B5EF4-FFF2-40B4-BE49-F238E27FC236}">
                <a16:creationId xmlns:a16="http://schemas.microsoft.com/office/drawing/2014/main" id="{09F95D3C-6F17-44DC-9FB8-806FA6449DB0}"/>
              </a:ext>
            </a:extLst>
          </p:cNvPr>
          <p:cNvSpPr txBox="1"/>
          <p:nvPr/>
        </p:nvSpPr>
        <p:spPr>
          <a:xfrm>
            <a:off x="1485900" y="1124744"/>
            <a:ext cx="5470537" cy="830997"/>
          </a:xfrm>
          <a:prstGeom prst="rect">
            <a:avLst/>
          </a:prstGeom>
          <a:noFill/>
        </p:spPr>
        <p:txBody>
          <a:bodyPr wrap="none" rtlCol="0">
            <a:spAutoFit/>
          </a:bodyPr>
          <a:lstStyle/>
          <a:p>
            <a:r>
              <a:rPr lang="en-CA" sz="2400" dirty="0"/>
              <a:t>Time , Category and Location Dimensions</a:t>
            </a:r>
          </a:p>
          <a:p>
            <a:endParaRPr lang="en-CA" sz="2400" dirty="0"/>
          </a:p>
        </p:txBody>
      </p:sp>
      <p:pic>
        <p:nvPicPr>
          <p:cNvPr id="6" name="Picture 5">
            <a:extLst>
              <a:ext uri="{FF2B5EF4-FFF2-40B4-BE49-F238E27FC236}">
                <a16:creationId xmlns:a16="http://schemas.microsoft.com/office/drawing/2014/main" id="{6BB45171-C0FC-4CFE-ADD8-EC702CAA0DCF}"/>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0666412" y="215625"/>
            <a:ext cx="1335311" cy="814539"/>
          </a:xfrm>
          <a:prstGeom prst="rect">
            <a:avLst/>
          </a:prstGeom>
        </p:spPr>
      </p:pic>
      <p:pic>
        <p:nvPicPr>
          <p:cNvPr id="7" name="Picture 6">
            <a:extLst>
              <a:ext uri="{FF2B5EF4-FFF2-40B4-BE49-F238E27FC236}">
                <a16:creationId xmlns:a16="http://schemas.microsoft.com/office/drawing/2014/main" id="{AEED0EF8-C282-4B99-B56C-7EEE5FFE87E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706224" y="383453"/>
            <a:ext cx="437395" cy="437395"/>
          </a:xfrm>
          <a:prstGeom prst="rect">
            <a:avLst/>
          </a:prstGeom>
        </p:spPr>
      </p:pic>
      <p:pic>
        <p:nvPicPr>
          <p:cNvPr id="8" name="Picture 7">
            <a:extLst>
              <a:ext uri="{FF2B5EF4-FFF2-40B4-BE49-F238E27FC236}">
                <a16:creationId xmlns:a16="http://schemas.microsoft.com/office/drawing/2014/main" id="{506351F7-2550-48F6-9813-649D2562B03E}"/>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268829" y="835202"/>
            <a:ext cx="437395" cy="437395"/>
          </a:xfrm>
          <a:prstGeom prst="rect">
            <a:avLst/>
          </a:prstGeom>
        </p:spPr>
      </p:pic>
      <p:pic>
        <p:nvPicPr>
          <p:cNvPr id="10" name="Picture 9">
            <a:extLst>
              <a:ext uri="{FF2B5EF4-FFF2-40B4-BE49-F238E27FC236}">
                <a16:creationId xmlns:a16="http://schemas.microsoft.com/office/drawing/2014/main" id="{9DA65B84-EABF-41D7-9FB5-303B72BDBF0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878614" y="948478"/>
            <a:ext cx="437395" cy="437395"/>
          </a:xfrm>
          <a:prstGeom prst="rect">
            <a:avLst/>
          </a:prstGeom>
        </p:spPr>
      </p:pic>
    </p:spTree>
    <p:extLst>
      <p:ext uri="{BB962C8B-B14F-4D97-AF65-F5344CB8AC3E}">
        <p14:creationId xmlns:p14="http://schemas.microsoft.com/office/powerpoint/2010/main" val="1066741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619" y="328802"/>
            <a:ext cx="9144001" cy="819400"/>
          </a:xfrm>
        </p:spPr>
        <p:txBody>
          <a:bodyPr/>
          <a:lstStyle/>
          <a:p>
            <a:r>
              <a:rPr lang="en-US" dirty="0"/>
              <a:t>Classification Models</a:t>
            </a:r>
          </a:p>
        </p:txBody>
      </p:sp>
      <p:pic>
        <p:nvPicPr>
          <p:cNvPr id="4" name="Picture 3">
            <a:extLst>
              <a:ext uri="{FF2B5EF4-FFF2-40B4-BE49-F238E27FC236}">
                <a16:creationId xmlns:a16="http://schemas.microsoft.com/office/drawing/2014/main" id="{FF62A588-2F42-4CB4-A0A9-E5DAECC983B6}"/>
              </a:ext>
            </a:extLst>
          </p:cNvPr>
          <p:cNvPicPr>
            <a:picLocks noChangeAspect="1"/>
          </p:cNvPicPr>
          <p:nvPr/>
        </p:nvPicPr>
        <p:blipFill>
          <a:blip r:embed="rId2"/>
          <a:stretch>
            <a:fillRect/>
          </a:stretch>
        </p:blipFill>
        <p:spPr>
          <a:xfrm>
            <a:off x="381480" y="1920706"/>
            <a:ext cx="3516178" cy="2193529"/>
          </a:xfrm>
          <a:prstGeom prst="rect">
            <a:avLst/>
          </a:prstGeom>
          <a:ln w="69850">
            <a:solidFill>
              <a:schemeClr val="tx1"/>
            </a:solidFill>
          </a:ln>
        </p:spPr>
      </p:pic>
      <p:pic>
        <p:nvPicPr>
          <p:cNvPr id="6" name="Picture 5">
            <a:extLst>
              <a:ext uri="{FF2B5EF4-FFF2-40B4-BE49-F238E27FC236}">
                <a16:creationId xmlns:a16="http://schemas.microsoft.com/office/drawing/2014/main" id="{011D2D80-A26C-456B-B576-01B536F56947}"/>
              </a:ext>
            </a:extLst>
          </p:cNvPr>
          <p:cNvPicPr>
            <a:picLocks/>
          </p:cNvPicPr>
          <p:nvPr/>
        </p:nvPicPr>
        <p:blipFill>
          <a:blip r:embed="rId3"/>
          <a:stretch>
            <a:fillRect/>
          </a:stretch>
        </p:blipFill>
        <p:spPr>
          <a:xfrm>
            <a:off x="4162167" y="1912586"/>
            <a:ext cx="3517200" cy="2192400"/>
          </a:xfrm>
          <a:prstGeom prst="rect">
            <a:avLst/>
          </a:prstGeom>
          <a:ln w="69850">
            <a:solidFill>
              <a:schemeClr val="tx1"/>
            </a:solidFill>
          </a:ln>
        </p:spPr>
      </p:pic>
      <p:pic>
        <p:nvPicPr>
          <p:cNvPr id="7" name="Picture 6">
            <a:extLst>
              <a:ext uri="{FF2B5EF4-FFF2-40B4-BE49-F238E27FC236}">
                <a16:creationId xmlns:a16="http://schemas.microsoft.com/office/drawing/2014/main" id="{5BA04BC8-7336-4C4C-82C0-BF507F0BD081}"/>
              </a:ext>
            </a:extLst>
          </p:cNvPr>
          <p:cNvPicPr>
            <a:picLocks/>
          </p:cNvPicPr>
          <p:nvPr/>
        </p:nvPicPr>
        <p:blipFill>
          <a:blip r:embed="rId4"/>
          <a:stretch>
            <a:fillRect/>
          </a:stretch>
        </p:blipFill>
        <p:spPr>
          <a:xfrm>
            <a:off x="7966620" y="1920705"/>
            <a:ext cx="3517200" cy="2193530"/>
          </a:xfrm>
          <a:prstGeom prst="rect">
            <a:avLst/>
          </a:prstGeom>
          <a:ln w="69850">
            <a:solidFill>
              <a:schemeClr val="tx1"/>
            </a:solidFill>
          </a:ln>
        </p:spPr>
      </p:pic>
      <p:sp>
        <p:nvSpPr>
          <p:cNvPr id="8" name="Text Placeholder 8">
            <a:extLst>
              <a:ext uri="{FF2B5EF4-FFF2-40B4-BE49-F238E27FC236}">
                <a16:creationId xmlns:a16="http://schemas.microsoft.com/office/drawing/2014/main" id="{A586CED7-6758-48C8-A1C9-A18883F8BBD3}"/>
              </a:ext>
            </a:extLst>
          </p:cNvPr>
          <p:cNvSpPr txBox="1">
            <a:spLocks/>
          </p:cNvSpPr>
          <p:nvPr/>
        </p:nvSpPr>
        <p:spPr>
          <a:xfrm>
            <a:off x="346783" y="4365104"/>
            <a:ext cx="3516178" cy="608895"/>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lgn="just">
              <a:buNone/>
            </a:pPr>
            <a:r>
              <a:rPr lang="en-CA" sz="2000" dirty="0"/>
              <a:t>Assumes that a feature in a class is independent of the other features. Thus called Naïve </a:t>
            </a:r>
          </a:p>
        </p:txBody>
      </p:sp>
      <p:sp>
        <p:nvSpPr>
          <p:cNvPr id="9" name="Text Placeholder 8">
            <a:extLst>
              <a:ext uri="{FF2B5EF4-FFF2-40B4-BE49-F238E27FC236}">
                <a16:creationId xmlns:a16="http://schemas.microsoft.com/office/drawing/2014/main" id="{69D47F66-A0BC-42B0-803C-3369FF3107F6}"/>
              </a:ext>
            </a:extLst>
          </p:cNvPr>
          <p:cNvSpPr txBox="1">
            <a:spLocks/>
          </p:cNvSpPr>
          <p:nvPr/>
        </p:nvSpPr>
        <p:spPr>
          <a:xfrm>
            <a:off x="4163189" y="4365104"/>
            <a:ext cx="3516178" cy="608895"/>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lgn="just">
              <a:buNone/>
            </a:pPr>
            <a:r>
              <a:rPr lang="en-US" sz="2000" dirty="0"/>
              <a:t>K nearest neighbors is an algorithm that stores all available cases and classifies new cases based on a similarity measure</a:t>
            </a:r>
            <a:endParaRPr lang="en-CA" sz="2000" dirty="0"/>
          </a:p>
        </p:txBody>
      </p:sp>
      <p:sp>
        <p:nvSpPr>
          <p:cNvPr id="10" name="Text Placeholder 8">
            <a:extLst>
              <a:ext uri="{FF2B5EF4-FFF2-40B4-BE49-F238E27FC236}">
                <a16:creationId xmlns:a16="http://schemas.microsoft.com/office/drawing/2014/main" id="{042FE24C-6FBC-4AD9-8F5C-F0678796BB07}"/>
              </a:ext>
            </a:extLst>
          </p:cNvPr>
          <p:cNvSpPr txBox="1">
            <a:spLocks/>
          </p:cNvSpPr>
          <p:nvPr/>
        </p:nvSpPr>
        <p:spPr>
          <a:xfrm>
            <a:off x="7966620" y="4369459"/>
            <a:ext cx="3516178" cy="608895"/>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lgn="just">
              <a:buNone/>
            </a:pPr>
            <a:r>
              <a:rPr lang="en-CA" sz="2000" dirty="0"/>
              <a:t>Creates decision trees on random data samples, obtains prediction from each and identifies best through voting </a:t>
            </a:r>
          </a:p>
        </p:txBody>
      </p:sp>
    </p:spTree>
    <p:extLst>
      <p:ext uri="{BB962C8B-B14F-4D97-AF65-F5344CB8AC3E}">
        <p14:creationId xmlns:p14="http://schemas.microsoft.com/office/powerpoint/2010/main" val="259050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65CEAB6-255B-405D-AC61-B3D7957DD1A2}"/>
              </a:ext>
            </a:extLst>
          </p:cNvPr>
          <p:cNvSpPr txBox="1"/>
          <p:nvPr/>
        </p:nvSpPr>
        <p:spPr>
          <a:xfrm>
            <a:off x="5103831" y="1716843"/>
            <a:ext cx="2045198" cy="3693319"/>
          </a:xfrm>
          <a:prstGeom prst="rect">
            <a:avLst/>
          </a:prstGeom>
          <a:noFill/>
        </p:spPr>
        <p:txBody>
          <a:bodyPr wrap="square" rtlCol="0">
            <a:spAutoFit/>
          </a:bodyPr>
          <a:lstStyle/>
          <a:p>
            <a:pPr marL="285750" indent="-285750">
              <a:buFont typeface="Arial" panose="020B0604020202020204" pitchFamily="34" charset="0"/>
              <a:buChar char="•"/>
            </a:pPr>
            <a:r>
              <a:rPr lang="en-CA" b="1" dirty="0"/>
              <a:t>Category</a:t>
            </a:r>
          </a:p>
          <a:p>
            <a:pPr marL="285750" indent="-285750">
              <a:buFont typeface="Arial" panose="020B0604020202020204" pitchFamily="34" charset="0"/>
              <a:buChar char="•"/>
            </a:pPr>
            <a:r>
              <a:rPr lang="en-CA" b="1" dirty="0"/>
              <a:t>DayOfWeek</a:t>
            </a:r>
          </a:p>
          <a:p>
            <a:pPr marL="285750" indent="-285750">
              <a:buFont typeface="Arial" panose="020B0604020202020204" pitchFamily="34" charset="0"/>
              <a:buChar char="•"/>
            </a:pPr>
            <a:r>
              <a:rPr lang="en-CA" b="1" dirty="0"/>
              <a:t>PdDistrict</a:t>
            </a:r>
          </a:p>
          <a:p>
            <a:pPr marL="285750" indent="-285750">
              <a:buFont typeface="Arial" panose="020B0604020202020204" pitchFamily="34" charset="0"/>
              <a:buChar char="•"/>
            </a:pPr>
            <a:r>
              <a:rPr lang="en-CA" b="1" dirty="0"/>
              <a:t>X</a:t>
            </a:r>
          </a:p>
          <a:p>
            <a:pPr marL="285750" indent="-285750">
              <a:buFont typeface="Arial" panose="020B0604020202020204" pitchFamily="34" charset="0"/>
              <a:buChar char="•"/>
            </a:pPr>
            <a:r>
              <a:rPr lang="en-CA" b="1" dirty="0"/>
              <a:t>Y</a:t>
            </a:r>
          </a:p>
          <a:p>
            <a:pPr marL="285750" indent="-285750">
              <a:buFont typeface="Arial" panose="020B0604020202020204" pitchFamily="34" charset="0"/>
              <a:buChar char="•"/>
            </a:pPr>
            <a:r>
              <a:rPr lang="en-CA" b="1" dirty="0" err="1"/>
              <a:t>n_days</a:t>
            </a:r>
            <a:endParaRPr lang="en-CA" b="1" dirty="0"/>
          </a:p>
          <a:p>
            <a:pPr marL="285750" indent="-285750">
              <a:buFont typeface="Arial" panose="020B0604020202020204" pitchFamily="34" charset="0"/>
              <a:buChar char="•"/>
            </a:pPr>
            <a:r>
              <a:rPr lang="en-CA" b="1" dirty="0"/>
              <a:t>Day</a:t>
            </a:r>
          </a:p>
          <a:p>
            <a:pPr marL="285750" indent="-285750">
              <a:buFont typeface="Arial" panose="020B0604020202020204" pitchFamily="34" charset="0"/>
              <a:buChar char="•"/>
            </a:pPr>
            <a:r>
              <a:rPr lang="en-CA" b="1" dirty="0"/>
              <a:t>Month</a:t>
            </a:r>
          </a:p>
          <a:p>
            <a:pPr marL="285750" indent="-285750">
              <a:buFont typeface="Arial" panose="020B0604020202020204" pitchFamily="34" charset="0"/>
              <a:buChar char="•"/>
            </a:pPr>
            <a:r>
              <a:rPr lang="en-CA" b="1" dirty="0"/>
              <a:t>Year</a:t>
            </a:r>
          </a:p>
          <a:p>
            <a:pPr marL="285750" indent="-285750">
              <a:buFont typeface="Arial" panose="020B0604020202020204" pitchFamily="34" charset="0"/>
              <a:buChar char="•"/>
            </a:pPr>
            <a:r>
              <a:rPr lang="en-CA" b="1" dirty="0"/>
              <a:t>Hour</a:t>
            </a:r>
          </a:p>
          <a:p>
            <a:pPr marL="285750" indent="-285750">
              <a:buFont typeface="Arial" panose="020B0604020202020204" pitchFamily="34" charset="0"/>
              <a:buChar char="•"/>
            </a:pPr>
            <a:r>
              <a:rPr lang="en-CA" b="1" dirty="0"/>
              <a:t>Minute</a:t>
            </a:r>
          </a:p>
          <a:p>
            <a:pPr marL="285750" indent="-285750">
              <a:buFont typeface="Arial" panose="020B0604020202020204" pitchFamily="34" charset="0"/>
              <a:buChar char="•"/>
            </a:pPr>
            <a:r>
              <a:rPr lang="en-CA" b="1" dirty="0"/>
              <a:t>Block</a:t>
            </a:r>
          </a:p>
          <a:p>
            <a:endParaRPr lang="en-US" dirty="0"/>
          </a:p>
        </p:txBody>
      </p:sp>
      <p:pic>
        <p:nvPicPr>
          <p:cNvPr id="6" name="Picture 5">
            <a:extLst>
              <a:ext uri="{FF2B5EF4-FFF2-40B4-BE49-F238E27FC236}">
                <a16:creationId xmlns:a16="http://schemas.microsoft.com/office/drawing/2014/main" id="{365C74F9-465A-405E-BF5E-F5397638EB9D}"/>
              </a:ext>
            </a:extLst>
          </p:cNvPr>
          <p:cNvPicPr>
            <a:picLocks noChangeAspect="1"/>
          </p:cNvPicPr>
          <p:nvPr/>
        </p:nvPicPr>
        <p:blipFill>
          <a:blip r:embed="rId2"/>
          <a:stretch>
            <a:fillRect/>
          </a:stretch>
        </p:blipFill>
        <p:spPr>
          <a:xfrm>
            <a:off x="837828" y="2204864"/>
            <a:ext cx="3516178" cy="2193529"/>
          </a:xfrm>
          <a:prstGeom prst="rect">
            <a:avLst/>
          </a:prstGeom>
          <a:ln w="69850">
            <a:solidFill>
              <a:schemeClr val="tx1"/>
            </a:solidFill>
          </a:ln>
        </p:spPr>
      </p:pic>
      <p:sp>
        <p:nvSpPr>
          <p:cNvPr id="7" name="TextBox 6">
            <a:extLst>
              <a:ext uri="{FF2B5EF4-FFF2-40B4-BE49-F238E27FC236}">
                <a16:creationId xmlns:a16="http://schemas.microsoft.com/office/drawing/2014/main" id="{39013D9B-A147-43AE-B05A-AE8167559C4A}"/>
              </a:ext>
            </a:extLst>
          </p:cNvPr>
          <p:cNvSpPr txBox="1"/>
          <p:nvPr/>
        </p:nvSpPr>
        <p:spPr>
          <a:xfrm>
            <a:off x="7750596" y="991983"/>
            <a:ext cx="3726694" cy="5184576"/>
          </a:xfrm>
          <a:prstGeom prst="rect">
            <a:avLst/>
          </a:prstGeom>
          <a:solidFill>
            <a:schemeClr val="tx1"/>
          </a:solidFill>
        </p:spPr>
        <p:txBody>
          <a:bodyPr wrap="square" rtlCol="0">
            <a:noAutofit/>
          </a:bodyPr>
          <a:lstStyle/>
          <a:p>
            <a:endParaRPr lang="en-CA" b="1" dirty="0">
              <a:solidFill>
                <a:schemeClr val="bg1"/>
              </a:solidFill>
            </a:endParaRPr>
          </a:p>
          <a:p>
            <a:endParaRPr lang="en-US" dirty="0"/>
          </a:p>
        </p:txBody>
      </p:sp>
      <p:grpSp>
        <p:nvGrpSpPr>
          <p:cNvPr id="10" name="Google Shape;5646;p79">
            <a:extLst>
              <a:ext uri="{FF2B5EF4-FFF2-40B4-BE49-F238E27FC236}">
                <a16:creationId xmlns:a16="http://schemas.microsoft.com/office/drawing/2014/main" id="{775F09A4-0F4E-4224-A140-139D4383A70A}"/>
              </a:ext>
            </a:extLst>
          </p:cNvPr>
          <p:cNvGrpSpPr/>
          <p:nvPr/>
        </p:nvGrpSpPr>
        <p:grpSpPr>
          <a:xfrm>
            <a:off x="8182644" y="1556792"/>
            <a:ext cx="1224136" cy="979379"/>
            <a:chOff x="6660750" y="298550"/>
            <a:chExt cx="396900" cy="396300"/>
          </a:xfrm>
        </p:grpSpPr>
        <p:sp>
          <p:nvSpPr>
            <p:cNvPr id="11" name="Google Shape;5647;p79">
              <a:extLst>
                <a:ext uri="{FF2B5EF4-FFF2-40B4-BE49-F238E27FC236}">
                  <a16:creationId xmlns:a16="http://schemas.microsoft.com/office/drawing/2014/main" id="{3D18C059-9443-43DA-8B54-FB1AD8F66A29}"/>
                </a:ext>
              </a:extLst>
            </p:cNvPr>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2" name="Google Shape;5648;p79">
              <a:extLst>
                <a:ext uri="{FF2B5EF4-FFF2-40B4-BE49-F238E27FC236}">
                  <a16:creationId xmlns:a16="http://schemas.microsoft.com/office/drawing/2014/main" id="{06685B16-4882-4D99-9445-C717B0E86DAD}"/>
                </a:ext>
              </a:extLst>
            </p:cNvPr>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3" name="Google Shape;5703;p79">
            <a:extLst>
              <a:ext uri="{FF2B5EF4-FFF2-40B4-BE49-F238E27FC236}">
                <a16:creationId xmlns:a16="http://schemas.microsoft.com/office/drawing/2014/main" id="{DB7C70F6-3ED8-4927-ABEC-BF7416B9B661}"/>
              </a:ext>
            </a:extLst>
          </p:cNvPr>
          <p:cNvGrpSpPr/>
          <p:nvPr/>
        </p:nvGrpSpPr>
        <p:grpSpPr>
          <a:xfrm>
            <a:off x="8309900" y="3007407"/>
            <a:ext cx="998138" cy="1080120"/>
            <a:chOff x="5970800" y="1619250"/>
            <a:chExt cx="428650" cy="456725"/>
          </a:xfrm>
        </p:grpSpPr>
        <p:sp>
          <p:nvSpPr>
            <p:cNvPr id="14" name="Google Shape;5704;p79">
              <a:extLst>
                <a:ext uri="{FF2B5EF4-FFF2-40B4-BE49-F238E27FC236}">
                  <a16:creationId xmlns:a16="http://schemas.microsoft.com/office/drawing/2014/main" id="{7E7DAF16-DF53-4713-9D57-1DC1497FE1D1}"/>
                </a:ext>
              </a:extLst>
            </p:cNvPr>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 name="Google Shape;5705;p79">
              <a:extLst>
                <a:ext uri="{FF2B5EF4-FFF2-40B4-BE49-F238E27FC236}">
                  <a16:creationId xmlns:a16="http://schemas.microsoft.com/office/drawing/2014/main" id="{2E47BE9B-FAE8-4DAB-8A97-D779B431426E}"/>
                </a:ext>
              </a:extLst>
            </p:cNvPr>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6" name="Google Shape;5706;p79">
              <a:extLst>
                <a:ext uri="{FF2B5EF4-FFF2-40B4-BE49-F238E27FC236}">
                  <a16:creationId xmlns:a16="http://schemas.microsoft.com/office/drawing/2014/main" id="{85E7976D-6F82-40BA-AF2E-830DA783A595}"/>
                </a:ext>
              </a:extLst>
            </p:cNvPr>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7" name="Google Shape;5707;p79">
              <a:extLst>
                <a:ext uri="{FF2B5EF4-FFF2-40B4-BE49-F238E27FC236}">
                  <a16:creationId xmlns:a16="http://schemas.microsoft.com/office/drawing/2014/main" id="{EAE2313A-80F2-4FC9-A541-0D0BDFE4F414}"/>
                </a:ext>
              </a:extLst>
            </p:cNvPr>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8" name="Google Shape;5708;p79">
              <a:extLst>
                <a:ext uri="{FF2B5EF4-FFF2-40B4-BE49-F238E27FC236}">
                  <a16:creationId xmlns:a16="http://schemas.microsoft.com/office/drawing/2014/main" id="{794B9FF1-13AB-42D8-B41F-E90F65911421}"/>
                </a:ext>
              </a:extLst>
            </p:cNvPr>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9" name="Google Shape;5788;p79">
            <a:extLst>
              <a:ext uri="{FF2B5EF4-FFF2-40B4-BE49-F238E27FC236}">
                <a16:creationId xmlns:a16="http://schemas.microsoft.com/office/drawing/2014/main" id="{9BC2A327-005C-4E2D-A23E-E385CDB40E24}"/>
              </a:ext>
            </a:extLst>
          </p:cNvPr>
          <p:cNvGrpSpPr/>
          <p:nvPr/>
        </p:nvGrpSpPr>
        <p:grpSpPr>
          <a:xfrm>
            <a:off x="8413682" y="4795820"/>
            <a:ext cx="880138" cy="740991"/>
            <a:chOff x="4610450" y="3703750"/>
            <a:chExt cx="453050" cy="332175"/>
          </a:xfrm>
        </p:grpSpPr>
        <p:sp>
          <p:nvSpPr>
            <p:cNvPr id="20" name="Google Shape;5789;p79">
              <a:extLst>
                <a:ext uri="{FF2B5EF4-FFF2-40B4-BE49-F238E27FC236}">
                  <a16:creationId xmlns:a16="http://schemas.microsoft.com/office/drawing/2014/main" id="{42A01EA7-B09A-4636-8207-D0E75511A62F}"/>
                </a:ext>
              </a:extLst>
            </p:cNvPr>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 name="Google Shape;5790;p79">
              <a:extLst>
                <a:ext uri="{FF2B5EF4-FFF2-40B4-BE49-F238E27FC236}">
                  <a16:creationId xmlns:a16="http://schemas.microsoft.com/office/drawing/2014/main" id="{A2175B27-E5B6-4F68-84A0-9CE0F38CA46E}"/>
                </a:ext>
              </a:extLst>
            </p:cNvPr>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22" name="TextBox 21">
            <a:extLst>
              <a:ext uri="{FF2B5EF4-FFF2-40B4-BE49-F238E27FC236}">
                <a16:creationId xmlns:a16="http://schemas.microsoft.com/office/drawing/2014/main" id="{5C0E9560-9B58-4F96-A3AC-EACA5FE4720C}"/>
              </a:ext>
            </a:extLst>
          </p:cNvPr>
          <p:cNvSpPr txBox="1"/>
          <p:nvPr/>
        </p:nvSpPr>
        <p:spPr>
          <a:xfrm>
            <a:off x="9587663" y="1815648"/>
            <a:ext cx="1440160" cy="461665"/>
          </a:xfrm>
          <a:prstGeom prst="rect">
            <a:avLst/>
          </a:prstGeom>
          <a:noFill/>
        </p:spPr>
        <p:txBody>
          <a:bodyPr wrap="square" rtlCol="0">
            <a:spAutoFit/>
          </a:bodyPr>
          <a:lstStyle/>
          <a:p>
            <a:r>
              <a:rPr lang="en-CA" sz="2400" b="1" dirty="0">
                <a:solidFill>
                  <a:schemeClr val="bg1"/>
                </a:solidFill>
                <a:latin typeface="Calibri" panose="020F0502020204030204" pitchFamily="34" charset="0"/>
                <a:cs typeface="Calibri" panose="020F0502020204030204" pitchFamily="34" charset="0"/>
              </a:rPr>
              <a:t>5.449 sec</a:t>
            </a:r>
          </a:p>
        </p:txBody>
      </p:sp>
      <p:sp>
        <p:nvSpPr>
          <p:cNvPr id="23" name="TextBox 22">
            <a:extLst>
              <a:ext uri="{FF2B5EF4-FFF2-40B4-BE49-F238E27FC236}">
                <a16:creationId xmlns:a16="http://schemas.microsoft.com/office/drawing/2014/main" id="{62BC5AC7-8E07-48A7-A047-C28DDD00BE81}"/>
              </a:ext>
            </a:extLst>
          </p:cNvPr>
          <p:cNvSpPr txBox="1"/>
          <p:nvPr/>
        </p:nvSpPr>
        <p:spPr>
          <a:xfrm>
            <a:off x="9585964" y="3316634"/>
            <a:ext cx="1440160" cy="461665"/>
          </a:xfrm>
          <a:prstGeom prst="rect">
            <a:avLst/>
          </a:prstGeom>
          <a:noFill/>
        </p:spPr>
        <p:txBody>
          <a:bodyPr wrap="square" rtlCol="0">
            <a:spAutoFit/>
          </a:bodyPr>
          <a:lstStyle/>
          <a:p>
            <a:r>
              <a:rPr lang="en-CA" sz="2400" b="1" dirty="0">
                <a:solidFill>
                  <a:schemeClr val="bg1"/>
                </a:solidFill>
                <a:latin typeface="Calibri" panose="020F0502020204030204" pitchFamily="34" charset="0"/>
                <a:cs typeface="Calibri" panose="020F0502020204030204" pitchFamily="34" charset="0"/>
              </a:rPr>
              <a:t>0.1953</a:t>
            </a:r>
          </a:p>
        </p:txBody>
      </p:sp>
      <p:sp>
        <p:nvSpPr>
          <p:cNvPr id="24" name="TextBox 23">
            <a:extLst>
              <a:ext uri="{FF2B5EF4-FFF2-40B4-BE49-F238E27FC236}">
                <a16:creationId xmlns:a16="http://schemas.microsoft.com/office/drawing/2014/main" id="{6FE3DC73-BA9F-4E6E-B591-FBB70225FDA2}"/>
              </a:ext>
            </a:extLst>
          </p:cNvPr>
          <p:cNvSpPr txBox="1"/>
          <p:nvPr/>
        </p:nvSpPr>
        <p:spPr>
          <a:xfrm>
            <a:off x="9585964" y="4901436"/>
            <a:ext cx="1440160" cy="461665"/>
          </a:xfrm>
          <a:prstGeom prst="rect">
            <a:avLst/>
          </a:prstGeom>
          <a:noFill/>
        </p:spPr>
        <p:txBody>
          <a:bodyPr wrap="square" rtlCol="0">
            <a:spAutoFit/>
          </a:bodyPr>
          <a:lstStyle/>
          <a:p>
            <a:r>
              <a:rPr lang="en-CA" sz="2400" b="1" dirty="0">
                <a:solidFill>
                  <a:schemeClr val="bg1"/>
                </a:solidFill>
                <a:latin typeface="Calibri" panose="020F0502020204030204" pitchFamily="34" charset="0"/>
                <a:cs typeface="Calibri" panose="020F0502020204030204" pitchFamily="34" charset="0"/>
              </a:rPr>
              <a:t>2.624</a:t>
            </a:r>
          </a:p>
        </p:txBody>
      </p:sp>
      <p:pic>
        <p:nvPicPr>
          <p:cNvPr id="25" name="Picture 24">
            <a:extLst>
              <a:ext uri="{FF2B5EF4-FFF2-40B4-BE49-F238E27FC236}">
                <a16:creationId xmlns:a16="http://schemas.microsoft.com/office/drawing/2014/main" id="{61E66067-9D24-46D6-B0A9-D50F9BF4CAAA}"/>
              </a:ext>
            </a:extLst>
          </p:cNvPr>
          <p:cNvPicPr>
            <a:picLocks/>
          </p:cNvPicPr>
          <p:nvPr/>
        </p:nvPicPr>
        <p:blipFill>
          <a:blip r:embed="rId3"/>
          <a:stretch>
            <a:fillRect/>
          </a:stretch>
        </p:blipFill>
        <p:spPr>
          <a:xfrm>
            <a:off x="837828" y="2220434"/>
            <a:ext cx="3517200" cy="2192400"/>
          </a:xfrm>
          <a:prstGeom prst="rect">
            <a:avLst/>
          </a:prstGeom>
          <a:ln w="69850">
            <a:solidFill>
              <a:schemeClr val="tx1"/>
            </a:solidFill>
          </a:ln>
        </p:spPr>
      </p:pic>
      <p:sp>
        <p:nvSpPr>
          <p:cNvPr id="27" name="TextBox 26">
            <a:extLst>
              <a:ext uri="{FF2B5EF4-FFF2-40B4-BE49-F238E27FC236}">
                <a16:creationId xmlns:a16="http://schemas.microsoft.com/office/drawing/2014/main" id="{FF8DAEBA-20FB-4F24-A4A4-A466A8912687}"/>
              </a:ext>
            </a:extLst>
          </p:cNvPr>
          <p:cNvSpPr txBox="1"/>
          <p:nvPr/>
        </p:nvSpPr>
        <p:spPr>
          <a:xfrm>
            <a:off x="7750596" y="1020185"/>
            <a:ext cx="3726694" cy="5184576"/>
          </a:xfrm>
          <a:prstGeom prst="rect">
            <a:avLst/>
          </a:prstGeom>
          <a:solidFill>
            <a:schemeClr val="tx1"/>
          </a:solidFill>
        </p:spPr>
        <p:txBody>
          <a:bodyPr wrap="square" rtlCol="0">
            <a:noAutofit/>
          </a:bodyPr>
          <a:lstStyle/>
          <a:p>
            <a:endParaRPr lang="en-CA" b="1" dirty="0">
              <a:solidFill>
                <a:schemeClr val="bg1"/>
              </a:solidFill>
            </a:endParaRPr>
          </a:p>
          <a:p>
            <a:endParaRPr lang="en-US" dirty="0"/>
          </a:p>
        </p:txBody>
      </p:sp>
      <p:grpSp>
        <p:nvGrpSpPr>
          <p:cNvPr id="28" name="Google Shape;5646;p79">
            <a:extLst>
              <a:ext uri="{FF2B5EF4-FFF2-40B4-BE49-F238E27FC236}">
                <a16:creationId xmlns:a16="http://schemas.microsoft.com/office/drawing/2014/main" id="{4E1E8CCD-EE04-4769-9270-077AFE38A889}"/>
              </a:ext>
            </a:extLst>
          </p:cNvPr>
          <p:cNvGrpSpPr/>
          <p:nvPr/>
        </p:nvGrpSpPr>
        <p:grpSpPr>
          <a:xfrm>
            <a:off x="8182644" y="1584994"/>
            <a:ext cx="1224136" cy="979379"/>
            <a:chOff x="6660750" y="298550"/>
            <a:chExt cx="396900" cy="396300"/>
          </a:xfrm>
        </p:grpSpPr>
        <p:sp>
          <p:nvSpPr>
            <p:cNvPr id="29" name="Google Shape;5647;p79">
              <a:extLst>
                <a:ext uri="{FF2B5EF4-FFF2-40B4-BE49-F238E27FC236}">
                  <a16:creationId xmlns:a16="http://schemas.microsoft.com/office/drawing/2014/main" id="{C90EB082-6124-458E-A75A-E65222935E87}"/>
                </a:ext>
              </a:extLst>
            </p:cNvPr>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0" name="Google Shape;5648;p79">
              <a:extLst>
                <a:ext uri="{FF2B5EF4-FFF2-40B4-BE49-F238E27FC236}">
                  <a16:creationId xmlns:a16="http://schemas.microsoft.com/office/drawing/2014/main" id="{21BAF295-D130-4B81-B1DE-AD19D0183B82}"/>
                </a:ext>
              </a:extLst>
            </p:cNvPr>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31" name="Google Shape;5703;p79">
            <a:extLst>
              <a:ext uri="{FF2B5EF4-FFF2-40B4-BE49-F238E27FC236}">
                <a16:creationId xmlns:a16="http://schemas.microsoft.com/office/drawing/2014/main" id="{B1EAC7D0-3A00-462A-A996-65506E89F813}"/>
              </a:ext>
            </a:extLst>
          </p:cNvPr>
          <p:cNvGrpSpPr/>
          <p:nvPr/>
        </p:nvGrpSpPr>
        <p:grpSpPr>
          <a:xfrm>
            <a:off x="8309900" y="3035609"/>
            <a:ext cx="998138" cy="1080120"/>
            <a:chOff x="5970800" y="1619250"/>
            <a:chExt cx="428650" cy="456725"/>
          </a:xfrm>
        </p:grpSpPr>
        <p:sp>
          <p:nvSpPr>
            <p:cNvPr id="32" name="Google Shape;5704;p79">
              <a:extLst>
                <a:ext uri="{FF2B5EF4-FFF2-40B4-BE49-F238E27FC236}">
                  <a16:creationId xmlns:a16="http://schemas.microsoft.com/office/drawing/2014/main" id="{1F813465-4F79-434D-A4FF-68D224113CAD}"/>
                </a:ext>
              </a:extLst>
            </p:cNvPr>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3" name="Google Shape;5705;p79">
              <a:extLst>
                <a:ext uri="{FF2B5EF4-FFF2-40B4-BE49-F238E27FC236}">
                  <a16:creationId xmlns:a16="http://schemas.microsoft.com/office/drawing/2014/main" id="{F6A00A06-383E-49B5-974C-753D081DA1BE}"/>
                </a:ext>
              </a:extLst>
            </p:cNvPr>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4" name="Google Shape;5706;p79">
              <a:extLst>
                <a:ext uri="{FF2B5EF4-FFF2-40B4-BE49-F238E27FC236}">
                  <a16:creationId xmlns:a16="http://schemas.microsoft.com/office/drawing/2014/main" id="{8F6A5E56-508E-4495-9CEF-E483DA5EC62A}"/>
                </a:ext>
              </a:extLst>
            </p:cNvPr>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5" name="Google Shape;5707;p79">
              <a:extLst>
                <a:ext uri="{FF2B5EF4-FFF2-40B4-BE49-F238E27FC236}">
                  <a16:creationId xmlns:a16="http://schemas.microsoft.com/office/drawing/2014/main" id="{A85B672F-8CC4-4149-B964-883AC590436B}"/>
                </a:ext>
              </a:extLst>
            </p:cNvPr>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6" name="Google Shape;5708;p79">
              <a:extLst>
                <a:ext uri="{FF2B5EF4-FFF2-40B4-BE49-F238E27FC236}">
                  <a16:creationId xmlns:a16="http://schemas.microsoft.com/office/drawing/2014/main" id="{3C6D5A07-4402-428A-9B66-E2B1A13C483E}"/>
                </a:ext>
              </a:extLst>
            </p:cNvPr>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37" name="TextBox 36">
            <a:extLst>
              <a:ext uri="{FF2B5EF4-FFF2-40B4-BE49-F238E27FC236}">
                <a16:creationId xmlns:a16="http://schemas.microsoft.com/office/drawing/2014/main" id="{3A2EE40B-7D0A-4E39-B484-C7EE12B6B626}"/>
              </a:ext>
            </a:extLst>
          </p:cNvPr>
          <p:cNvSpPr txBox="1"/>
          <p:nvPr/>
        </p:nvSpPr>
        <p:spPr>
          <a:xfrm>
            <a:off x="9587663" y="1843850"/>
            <a:ext cx="1440160" cy="461665"/>
          </a:xfrm>
          <a:prstGeom prst="rect">
            <a:avLst/>
          </a:prstGeom>
          <a:noFill/>
        </p:spPr>
        <p:txBody>
          <a:bodyPr wrap="square" rtlCol="0">
            <a:spAutoFit/>
          </a:bodyPr>
          <a:lstStyle/>
          <a:p>
            <a:r>
              <a:rPr lang="en-CA" sz="2400" b="1" dirty="0">
                <a:solidFill>
                  <a:schemeClr val="bg1"/>
                </a:solidFill>
                <a:latin typeface="Calibri" panose="020F0502020204030204" pitchFamily="34" charset="0"/>
                <a:cs typeface="Calibri" panose="020F0502020204030204" pitchFamily="34" charset="0"/>
              </a:rPr>
              <a:t>16.33 sec</a:t>
            </a:r>
          </a:p>
        </p:txBody>
      </p:sp>
      <p:sp>
        <p:nvSpPr>
          <p:cNvPr id="38" name="TextBox 37">
            <a:extLst>
              <a:ext uri="{FF2B5EF4-FFF2-40B4-BE49-F238E27FC236}">
                <a16:creationId xmlns:a16="http://schemas.microsoft.com/office/drawing/2014/main" id="{E6DEDD95-58BA-4792-988A-2431BBD35186}"/>
              </a:ext>
            </a:extLst>
          </p:cNvPr>
          <p:cNvSpPr txBox="1"/>
          <p:nvPr/>
        </p:nvSpPr>
        <p:spPr>
          <a:xfrm>
            <a:off x="9585964" y="3344836"/>
            <a:ext cx="1440160" cy="461665"/>
          </a:xfrm>
          <a:prstGeom prst="rect">
            <a:avLst/>
          </a:prstGeom>
          <a:noFill/>
        </p:spPr>
        <p:txBody>
          <a:bodyPr wrap="square" rtlCol="0">
            <a:spAutoFit/>
          </a:bodyPr>
          <a:lstStyle/>
          <a:p>
            <a:r>
              <a:rPr lang="en-CA" sz="2400" b="1" dirty="0">
                <a:solidFill>
                  <a:schemeClr val="bg1"/>
                </a:solidFill>
                <a:latin typeface="Calibri" panose="020F0502020204030204" pitchFamily="34" charset="0"/>
                <a:cs typeface="Calibri" panose="020F0502020204030204" pitchFamily="34" charset="0"/>
              </a:rPr>
              <a:t>0.1781</a:t>
            </a:r>
          </a:p>
        </p:txBody>
      </p:sp>
      <p:sp>
        <p:nvSpPr>
          <p:cNvPr id="39" name="TextBox 38">
            <a:extLst>
              <a:ext uri="{FF2B5EF4-FFF2-40B4-BE49-F238E27FC236}">
                <a16:creationId xmlns:a16="http://schemas.microsoft.com/office/drawing/2014/main" id="{3C90F503-0E47-4166-98BE-5471DE265AB3}"/>
              </a:ext>
            </a:extLst>
          </p:cNvPr>
          <p:cNvSpPr txBox="1"/>
          <p:nvPr/>
        </p:nvSpPr>
        <p:spPr>
          <a:xfrm>
            <a:off x="9585964" y="4929638"/>
            <a:ext cx="1440160" cy="461665"/>
          </a:xfrm>
          <a:prstGeom prst="rect">
            <a:avLst/>
          </a:prstGeom>
          <a:noFill/>
        </p:spPr>
        <p:txBody>
          <a:bodyPr wrap="square" rtlCol="0">
            <a:spAutoFit/>
          </a:bodyPr>
          <a:lstStyle/>
          <a:p>
            <a:r>
              <a:rPr lang="en-CA" sz="2400" b="1" dirty="0">
                <a:solidFill>
                  <a:schemeClr val="bg1"/>
                </a:solidFill>
                <a:latin typeface="Calibri" panose="020F0502020204030204" pitchFamily="34" charset="0"/>
                <a:cs typeface="Calibri" panose="020F0502020204030204" pitchFamily="34" charset="0"/>
              </a:rPr>
              <a:t>18.69</a:t>
            </a:r>
          </a:p>
        </p:txBody>
      </p:sp>
      <p:grpSp>
        <p:nvGrpSpPr>
          <p:cNvPr id="40" name="Google Shape;5788;p79">
            <a:extLst>
              <a:ext uri="{FF2B5EF4-FFF2-40B4-BE49-F238E27FC236}">
                <a16:creationId xmlns:a16="http://schemas.microsoft.com/office/drawing/2014/main" id="{3750792C-E095-464A-BA06-3CF81B1EA6CD}"/>
              </a:ext>
            </a:extLst>
          </p:cNvPr>
          <p:cNvGrpSpPr/>
          <p:nvPr/>
        </p:nvGrpSpPr>
        <p:grpSpPr>
          <a:xfrm>
            <a:off x="8413682" y="4824022"/>
            <a:ext cx="880138" cy="740991"/>
            <a:chOff x="4610450" y="3703750"/>
            <a:chExt cx="453050" cy="332175"/>
          </a:xfrm>
        </p:grpSpPr>
        <p:sp>
          <p:nvSpPr>
            <p:cNvPr id="41" name="Google Shape;5789;p79">
              <a:extLst>
                <a:ext uri="{FF2B5EF4-FFF2-40B4-BE49-F238E27FC236}">
                  <a16:creationId xmlns:a16="http://schemas.microsoft.com/office/drawing/2014/main" id="{A941D658-DD9E-437C-A32F-4E622EE9028C}"/>
                </a:ext>
              </a:extLst>
            </p:cNvPr>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2" name="Google Shape;5790;p79">
              <a:extLst>
                <a:ext uri="{FF2B5EF4-FFF2-40B4-BE49-F238E27FC236}">
                  <a16:creationId xmlns:a16="http://schemas.microsoft.com/office/drawing/2014/main" id="{E61FEEC5-B85E-449A-A504-B30F4FCB1578}"/>
                </a:ext>
              </a:extLst>
            </p:cNvPr>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pic>
        <p:nvPicPr>
          <p:cNvPr id="43" name="Picture 42">
            <a:extLst>
              <a:ext uri="{FF2B5EF4-FFF2-40B4-BE49-F238E27FC236}">
                <a16:creationId xmlns:a16="http://schemas.microsoft.com/office/drawing/2014/main" id="{C36723C9-69FD-45E0-9E13-3B2313B69A99}"/>
              </a:ext>
            </a:extLst>
          </p:cNvPr>
          <p:cNvPicPr>
            <a:picLocks/>
          </p:cNvPicPr>
          <p:nvPr/>
        </p:nvPicPr>
        <p:blipFill>
          <a:blip r:embed="rId4"/>
          <a:stretch>
            <a:fillRect/>
          </a:stretch>
        </p:blipFill>
        <p:spPr>
          <a:xfrm>
            <a:off x="848886" y="2183822"/>
            <a:ext cx="3517200" cy="2253290"/>
          </a:xfrm>
          <a:prstGeom prst="rect">
            <a:avLst/>
          </a:prstGeom>
          <a:ln w="69850">
            <a:solidFill>
              <a:schemeClr val="tx1"/>
            </a:solidFill>
          </a:ln>
        </p:spPr>
      </p:pic>
      <p:sp>
        <p:nvSpPr>
          <p:cNvPr id="44" name="TextBox 43">
            <a:extLst>
              <a:ext uri="{FF2B5EF4-FFF2-40B4-BE49-F238E27FC236}">
                <a16:creationId xmlns:a16="http://schemas.microsoft.com/office/drawing/2014/main" id="{461781E0-A733-4A8E-8ADB-96B7C7A2EE50}"/>
              </a:ext>
            </a:extLst>
          </p:cNvPr>
          <p:cNvSpPr txBox="1"/>
          <p:nvPr/>
        </p:nvSpPr>
        <p:spPr>
          <a:xfrm>
            <a:off x="7750596" y="1036855"/>
            <a:ext cx="3726694" cy="5184576"/>
          </a:xfrm>
          <a:prstGeom prst="rect">
            <a:avLst/>
          </a:prstGeom>
          <a:solidFill>
            <a:schemeClr val="tx1"/>
          </a:solidFill>
        </p:spPr>
        <p:txBody>
          <a:bodyPr wrap="square" rtlCol="0">
            <a:noAutofit/>
          </a:bodyPr>
          <a:lstStyle/>
          <a:p>
            <a:endParaRPr lang="en-CA" b="1" dirty="0">
              <a:solidFill>
                <a:schemeClr val="bg1"/>
              </a:solidFill>
            </a:endParaRPr>
          </a:p>
          <a:p>
            <a:endParaRPr lang="en-US" dirty="0"/>
          </a:p>
        </p:txBody>
      </p:sp>
      <p:grpSp>
        <p:nvGrpSpPr>
          <p:cNvPr id="45" name="Google Shape;5646;p79">
            <a:extLst>
              <a:ext uri="{FF2B5EF4-FFF2-40B4-BE49-F238E27FC236}">
                <a16:creationId xmlns:a16="http://schemas.microsoft.com/office/drawing/2014/main" id="{3DD004B9-A325-42BA-A020-766A87144312}"/>
              </a:ext>
            </a:extLst>
          </p:cNvPr>
          <p:cNvGrpSpPr/>
          <p:nvPr/>
        </p:nvGrpSpPr>
        <p:grpSpPr>
          <a:xfrm>
            <a:off x="8182644" y="1601664"/>
            <a:ext cx="1224136" cy="979379"/>
            <a:chOff x="6660750" y="298550"/>
            <a:chExt cx="396900" cy="396300"/>
          </a:xfrm>
        </p:grpSpPr>
        <p:sp>
          <p:nvSpPr>
            <p:cNvPr id="46" name="Google Shape;5647;p79">
              <a:extLst>
                <a:ext uri="{FF2B5EF4-FFF2-40B4-BE49-F238E27FC236}">
                  <a16:creationId xmlns:a16="http://schemas.microsoft.com/office/drawing/2014/main" id="{09BE941C-6EB4-4688-8A19-DE44468B4F0D}"/>
                </a:ext>
              </a:extLst>
            </p:cNvPr>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7" name="Google Shape;5648;p79">
              <a:extLst>
                <a:ext uri="{FF2B5EF4-FFF2-40B4-BE49-F238E27FC236}">
                  <a16:creationId xmlns:a16="http://schemas.microsoft.com/office/drawing/2014/main" id="{8DA18D81-0C3D-4D12-B4EB-23A33EC3402D}"/>
                </a:ext>
              </a:extLst>
            </p:cNvPr>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8" name="Google Shape;5703;p79">
            <a:extLst>
              <a:ext uri="{FF2B5EF4-FFF2-40B4-BE49-F238E27FC236}">
                <a16:creationId xmlns:a16="http://schemas.microsoft.com/office/drawing/2014/main" id="{555B2BD4-4E3B-4E0D-BDF9-F5360D245704}"/>
              </a:ext>
            </a:extLst>
          </p:cNvPr>
          <p:cNvGrpSpPr/>
          <p:nvPr/>
        </p:nvGrpSpPr>
        <p:grpSpPr>
          <a:xfrm>
            <a:off x="8309900" y="3052279"/>
            <a:ext cx="998138" cy="1080120"/>
            <a:chOff x="5970800" y="1619250"/>
            <a:chExt cx="428650" cy="456725"/>
          </a:xfrm>
        </p:grpSpPr>
        <p:sp>
          <p:nvSpPr>
            <p:cNvPr id="49" name="Google Shape;5704;p79">
              <a:extLst>
                <a:ext uri="{FF2B5EF4-FFF2-40B4-BE49-F238E27FC236}">
                  <a16:creationId xmlns:a16="http://schemas.microsoft.com/office/drawing/2014/main" id="{673EA5F7-CE46-4F9A-ABE8-9D265E1A93E3}"/>
                </a:ext>
              </a:extLst>
            </p:cNvPr>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0" name="Google Shape;5705;p79">
              <a:extLst>
                <a:ext uri="{FF2B5EF4-FFF2-40B4-BE49-F238E27FC236}">
                  <a16:creationId xmlns:a16="http://schemas.microsoft.com/office/drawing/2014/main" id="{40384CC7-8D84-429E-9446-8FDE3DE59D28}"/>
                </a:ext>
              </a:extLst>
            </p:cNvPr>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1" name="Google Shape;5706;p79">
              <a:extLst>
                <a:ext uri="{FF2B5EF4-FFF2-40B4-BE49-F238E27FC236}">
                  <a16:creationId xmlns:a16="http://schemas.microsoft.com/office/drawing/2014/main" id="{AC0DF624-729A-4890-8A83-B81805E98BBB}"/>
                </a:ext>
              </a:extLst>
            </p:cNvPr>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2" name="Google Shape;5707;p79">
              <a:extLst>
                <a:ext uri="{FF2B5EF4-FFF2-40B4-BE49-F238E27FC236}">
                  <a16:creationId xmlns:a16="http://schemas.microsoft.com/office/drawing/2014/main" id="{5DAD5099-8F93-472E-ADA5-3E40FC2F0A68}"/>
                </a:ext>
              </a:extLst>
            </p:cNvPr>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3" name="Google Shape;5708;p79">
              <a:extLst>
                <a:ext uri="{FF2B5EF4-FFF2-40B4-BE49-F238E27FC236}">
                  <a16:creationId xmlns:a16="http://schemas.microsoft.com/office/drawing/2014/main" id="{8772F9FF-30C9-41BD-9F4E-83CB01C27E1B}"/>
                </a:ext>
              </a:extLst>
            </p:cNvPr>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54" name="TextBox 53">
            <a:extLst>
              <a:ext uri="{FF2B5EF4-FFF2-40B4-BE49-F238E27FC236}">
                <a16:creationId xmlns:a16="http://schemas.microsoft.com/office/drawing/2014/main" id="{B616F3E5-1647-4A42-883B-81268EEBDDC1}"/>
              </a:ext>
            </a:extLst>
          </p:cNvPr>
          <p:cNvSpPr txBox="1"/>
          <p:nvPr/>
        </p:nvSpPr>
        <p:spPr>
          <a:xfrm>
            <a:off x="9587662" y="1860520"/>
            <a:ext cx="1547309" cy="461665"/>
          </a:xfrm>
          <a:prstGeom prst="rect">
            <a:avLst/>
          </a:prstGeom>
          <a:noFill/>
        </p:spPr>
        <p:txBody>
          <a:bodyPr wrap="square" rtlCol="0">
            <a:spAutoFit/>
          </a:bodyPr>
          <a:lstStyle/>
          <a:p>
            <a:r>
              <a:rPr lang="en-CA" sz="2400" b="1" dirty="0">
                <a:solidFill>
                  <a:schemeClr val="bg1"/>
                </a:solidFill>
                <a:latin typeface="Calibri" panose="020F0502020204030204" pitchFamily="34" charset="0"/>
                <a:cs typeface="Calibri" panose="020F0502020204030204" pitchFamily="34" charset="0"/>
              </a:rPr>
              <a:t>879.28 sec</a:t>
            </a:r>
          </a:p>
        </p:txBody>
      </p:sp>
      <p:sp>
        <p:nvSpPr>
          <p:cNvPr id="55" name="TextBox 54">
            <a:extLst>
              <a:ext uri="{FF2B5EF4-FFF2-40B4-BE49-F238E27FC236}">
                <a16:creationId xmlns:a16="http://schemas.microsoft.com/office/drawing/2014/main" id="{E4F6D700-304C-4F5D-96BA-B3243F8D98B1}"/>
              </a:ext>
            </a:extLst>
          </p:cNvPr>
          <p:cNvSpPr txBox="1"/>
          <p:nvPr/>
        </p:nvSpPr>
        <p:spPr>
          <a:xfrm>
            <a:off x="9585964" y="3361506"/>
            <a:ext cx="1440160" cy="461665"/>
          </a:xfrm>
          <a:prstGeom prst="rect">
            <a:avLst/>
          </a:prstGeom>
          <a:noFill/>
        </p:spPr>
        <p:txBody>
          <a:bodyPr wrap="square" rtlCol="0">
            <a:spAutoFit/>
          </a:bodyPr>
          <a:lstStyle/>
          <a:p>
            <a:r>
              <a:rPr lang="en-CA" sz="2400" b="1" dirty="0">
                <a:solidFill>
                  <a:schemeClr val="bg1"/>
                </a:solidFill>
                <a:latin typeface="Calibri" panose="020F0502020204030204" pitchFamily="34" charset="0"/>
                <a:cs typeface="Calibri" panose="020F0502020204030204" pitchFamily="34" charset="0"/>
              </a:rPr>
              <a:t>0.3169</a:t>
            </a:r>
          </a:p>
        </p:txBody>
      </p:sp>
      <p:sp>
        <p:nvSpPr>
          <p:cNvPr id="56" name="TextBox 55">
            <a:extLst>
              <a:ext uri="{FF2B5EF4-FFF2-40B4-BE49-F238E27FC236}">
                <a16:creationId xmlns:a16="http://schemas.microsoft.com/office/drawing/2014/main" id="{C61619BB-B6AF-4F48-895A-AD341FDEDBF6}"/>
              </a:ext>
            </a:extLst>
          </p:cNvPr>
          <p:cNvSpPr txBox="1"/>
          <p:nvPr/>
        </p:nvSpPr>
        <p:spPr>
          <a:xfrm>
            <a:off x="9585964" y="4946308"/>
            <a:ext cx="1440160" cy="461665"/>
          </a:xfrm>
          <a:prstGeom prst="rect">
            <a:avLst/>
          </a:prstGeom>
          <a:noFill/>
        </p:spPr>
        <p:txBody>
          <a:bodyPr wrap="square" rtlCol="0">
            <a:spAutoFit/>
          </a:bodyPr>
          <a:lstStyle/>
          <a:p>
            <a:r>
              <a:rPr lang="en-CA" sz="2400" b="1" dirty="0">
                <a:solidFill>
                  <a:schemeClr val="bg1"/>
                </a:solidFill>
                <a:latin typeface="Calibri" panose="020F0502020204030204" pitchFamily="34" charset="0"/>
                <a:cs typeface="Calibri" panose="020F0502020204030204" pitchFamily="34" charset="0"/>
              </a:rPr>
              <a:t>4.83</a:t>
            </a:r>
          </a:p>
        </p:txBody>
      </p:sp>
      <p:grpSp>
        <p:nvGrpSpPr>
          <p:cNvPr id="57" name="Google Shape;5788;p79">
            <a:extLst>
              <a:ext uri="{FF2B5EF4-FFF2-40B4-BE49-F238E27FC236}">
                <a16:creationId xmlns:a16="http://schemas.microsoft.com/office/drawing/2014/main" id="{DB183FEF-502E-449A-BFDB-69C95897DEAE}"/>
              </a:ext>
            </a:extLst>
          </p:cNvPr>
          <p:cNvGrpSpPr/>
          <p:nvPr/>
        </p:nvGrpSpPr>
        <p:grpSpPr>
          <a:xfrm>
            <a:off x="8413682" y="4840692"/>
            <a:ext cx="880138" cy="740991"/>
            <a:chOff x="4610450" y="3703750"/>
            <a:chExt cx="453050" cy="332175"/>
          </a:xfrm>
        </p:grpSpPr>
        <p:sp>
          <p:nvSpPr>
            <p:cNvPr id="58" name="Google Shape;5789;p79">
              <a:extLst>
                <a:ext uri="{FF2B5EF4-FFF2-40B4-BE49-F238E27FC236}">
                  <a16:creationId xmlns:a16="http://schemas.microsoft.com/office/drawing/2014/main" id="{BA69232F-05ED-42AD-BC73-C864F2C57A88}"/>
                </a:ext>
              </a:extLst>
            </p:cNvPr>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9" name="Google Shape;5790;p79">
              <a:extLst>
                <a:ext uri="{FF2B5EF4-FFF2-40B4-BE49-F238E27FC236}">
                  <a16:creationId xmlns:a16="http://schemas.microsoft.com/office/drawing/2014/main" id="{4C7A7832-8593-486B-806C-479D523A8023}"/>
                </a:ext>
              </a:extLst>
            </p:cNvPr>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60" name="TextBox 59">
            <a:extLst>
              <a:ext uri="{FF2B5EF4-FFF2-40B4-BE49-F238E27FC236}">
                <a16:creationId xmlns:a16="http://schemas.microsoft.com/office/drawing/2014/main" id="{465B6165-66ED-4C06-B3FD-47BE3C496FAF}"/>
              </a:ext>
            </a:extLst>
          </p:cNvPr>
          <p:cNvSpPr txBox="1"/>
          <p:nvPr/>
        </p:nvSpPr>
        <p:spPr>
          <a:xfrm>
            <a:off x="765820" y="476672"/>
            <a:ext cx="3672409" cy="584775"/>
          </a:xfrm>
          <a:prstGeom prst="rect">
            <a:avLst/>
          </a:prstGeom>
          <a:noFill/>
        </p:spPr>
        <p:txBody>
          <a:bodyPr wrap="square" rtlCol="0">
            <a:spAutoFit/>
          </a:bodyPr>
          <a:lstStyle/>
          <a:p>
            <a:r>
              <a:rPr lang="en-CA" sz="3200" b="1" dirty="0">
                <a:latin typeface="Calibri" panose="020F0502020204030204" pitchFamily="34" charset="0"/>
                <a:cs typeface="Calibri" panose="020F0502020204030204" pitchFamily="34" charset="0"/>
              </a:rPr>
              <a:t>Modelling</a:t>
            </a:r>
          </a:p>
        </p:txBody>
      </p:sp>
      <p:sp>
        <p:nvSpPr>
          <p:cNvPr id="2" name="TextBox 1">
            <a:extLst>
              <a:ext uri="{FF2B5EF4-FFF2-40B4-BE49-F238E27FC236}">
                <a16:creationId xmlns:a16="http://schemas.microsoft.com/office/drawing/2014/main" id="{B4CFEA62-3718-45E1-AE15-E2D8CBF13535}"/>
              </a:ext>
            </a:extLst>
          </p:cNvPr>
          <p:cNvSpPr txBox="1"/>
          <p:nvPr/>
        </p:nvSpPr>
        <p:spPr>
          <a:xfrm>
            <a:off x="8268863" y="4101212"/>
            <a:ext cx="1051698" cy="369332"/>
          </a:xfrm>
          <a:prstGeom prst="rect">
            <a:avLst/>
          </a:prstGeom>
          <a:noFill/>
        </p:spPr>
        <p:txBody>
          <a:bodyPr wrap="none" rtlCol="0">
            <a:spAutoFit/>
          </a:bodyPr>
          <a:lstStyle/>
          <a:p>
            <a:r>
              <a:rPr lang="en-CA" dirty="0">
                <a:solidFill>
                  <a:schemeClr val="bg1"/>
                </a:solidFill>
              </a:rPr>
              <a:t>Accuracy</a:t>
            </a:r>
          </a:p>
        </p:txBody>
      </p:sp>
      <p:sp>
        <p:nvSpPr>
          <p:cNvPr id="61" name="TextBox 60">
            <a:extLst>
              <a:ext uri="{FF2B5EF4-FFF2-40B4-BE49-F238E27FC236}">
                <a16:creationId xmlns:a16="http://schemas.microsoft.com/office/drawing/2014/main" id="{551ACEAA-D521-4E67-821D-A6498D1C4ED1}"/>
              </a:ext>
            </a:extLst>
          </p:cNvPr>
          <p:cNvSpPr txBox="1"/>
          <p:nvPr/>
        </p:nvSpPr>
        <p:spPr>
          <a:xfrm>
            <a:off x="8364789" y="5535452"/>
            <a:ext cx="1026243" cy="369332"/>
          </a:xfrm>
          <a:prstGeom prst="rect">
            <a:avLst/>
          </a:prstGeom>
          <a:noFill/>
        </p:spPr>
        <p:txBody>
          <a:bodyPr wrap="none" rtlCol="0">
            <a:spAutoFit/>
          </a:bodyPr>
          <a:lstStyle/>
          <a:p>
            <a:r>
              <a:rPr lang="en-CA" dirty="0">
                <a:solidFill>
                  <a:schemeClr val="bg1"/>
                </a:solidFill>
              </a:rPr>
              <a:t>Log Loss</a:t>
            </a:r>
          </a:p>
        </p:txBody>
      </p:sp>
      <p:sp>
        <p:nvSpPr>
          <p:cNvPr id="62" name="TextBox 61">
            <a:extLst>
              <a:ext uri="{FF2B5EF4-FFF2-40B4-BE49-F238E27FC236}">
                <a16:creationId xmlns:a16="http://schemas.microsoft.com/office/drawing/2014/main" id="{DB6B0378-8683-45B7-AE57-2CF2391AE327}"/>
              </a:ext>
            </a:extLst>
          </p:cNvPr>
          <p:cNvSpPr txBox="1"/>
          <p:nvPr/>
        </p:nvSpPr>
        <p:spPr>
          <a:xfrm>
            <a:off x="8457000" y="2530604"/>
            <a:ext cx="671979" cy="369332"/>
          </a:xfrm>
          <a:prstGeom prst="rect">
            <a:avLst/>
          </a:prstGeom>
          <a:noFill/>
        </p:spPr>
        <p:txBody>
          <a:bodyPr wrap="none" rtlCol="0">
            <a:spAutoFit/>
          </a:bodyPr>
          <a:lstStyle/>
          <a:p>
            <a:r>
              <a:rPr lang="en-CA" dirty="0">
                <a:solidFill>
                  <a:schemeClr val="bg1"/>
                </a:solidFill>
              </a:rPr>
              <a:t>Time</a:t>
            </a:r>
          </a:p>
        </p:txBody>
      </p:sp>
    </p:spTree>
    <p:extLst>
      <p:ext uri="{BB962C8B-B14F-4D97-AF65-F5344CB8AC3E}">
        <p14:creationId xmlns:p14="http://schemas.microsoft.com/office/powerpoint/2010/main" val="36874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fill="hold"/>
                                        <p:tgtEl>
                                          <p:spTgt spid="27"/>
                                        </p:tgtEl>
                                        <p:attrNameLst>
                                          <p:attrName>ppt_x</p:attrName>
                                        </p:attrNameLst>
                                      </p:cBhvr>
                                      <p:tavLst>
                                        <p:tav tm="0">
                                          <p:val>
                                            <p:strVal val="#ppt_x"/>
                                          </p:val>
                                        </p:tav>
                                        <p:tav tm="100000">
                                          <p:val>
                                            <p:strVal val="#ppt_x"/>
                                          </p:val>
                                        </p:tav>
                                      </p:tavLst>
                                    </p:anim>
                                    <p:anim calcmode="lin" valueType="num">
                                      <p:cBhvr additive="base">
                                        <p:cTn id="14" dur="500" fill="hold"/>
                                        <p:tgtEl>
                                          <p:spTgt spid="27"/>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500" fill="hold"/>
                                        <p:tgtEl>
                                          <p:spTgt spid="28"/>
                                        </p:tgtEl>
                                        <p:attrNameLst>
                                          <p:attrName>ppt_x</p:attrName>
                                        </p:attrNameLst>
                                      </p:cBhvr>
                                      <p:tavLst>
                                        <p:tav tm="0">
                                          <p:val>
                                            <p:strVal val="#ppt_x"/>
                                          </p:val>
                                        </p:tav>
                                        <p:tav tm="100000">
                                          <p:val>
                                            <p:strVal val="#ppt_x"/>
                                          </p:val>
                                        </p:tav>
                                      </p:tavLst>
                                    </p:anim>
                                    <p:anim calcmode="lin" valueType="num">
                                      <p:cBhvr additive="base">
                                        <p:cTn id="18" dur="500" fill="hold"/>
                                        <p:tgtEl>
                                          <p:spTgt spid="2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additive="base">
                                        <p:cTn id="21" dur="500" fill="hold"/>
                                        <p:tgtEl>
                                          <p:spTgt spid="31"/>
                                        </p:tgtEl>
                                        <p:attrNameLst>
                                          <p:attrName>ppt_x</p:attrName>
                                        </p:attrNameLst>
                                      </p:cBhvr>
                                      <p:tavLst>
                                        <p:tav tm="0">
                                          <p:val>
                                            <p:strVal val="#ppt_x"/>
                                          </p:val>
                                        </p:tav>
                                        <p:tav tm="100000">
                                          <p:val>
                                            <p:strVal val="#ppt_x"/>
                                          </p:val>
                                        </p:tav>
                                      </p:tavLst>
                                    </p:anim>
                                    <p:anim calcmode="lin" valueType="num">
                                      <p:cBhvr additive="base">
                                        <p:cTn id="22" dur="500" fill="hold"/>
                                        <p:tgtEl>
                                          <p:spTgt spid="31"/>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anim calcmode="lin" valueType="num">
                                      <p:cBhvr additive="base">
                                        <p:cTn id="25" dur="500" fill="hold"/>
                                        <p:tgtEl>
                                          <p:spTgt spid="37"/>
                                        </p:tgtEl>
                                        <p:attrNameLst>
                                          <p:attrName>ppt_x</p:attrName>
                                        </p:attrNameLst>
                                      </p:cBhvr>
                                      <p:tavLst>
                                        <p:tav tm="0">
                                          <p:val>
                                            <p:strVal val="#ppt_x"/>
                                          </p:val>
                                        </p:tav>
                                        <p:tav tm="100000">
                                          <p:val>
                                            <p:strVal val="#ppt_x"/>
                                          </p:val>
                                        </p:tav>
                                      </p:tavLst>
                                    </p:anim>
                                    <p:anim calcmode="lin" valueType="num">
                                      <p:cBhvr additive="base">
                                        <p:cTn id="26" dur="500" fill="hold"/>
                                        <p:tgtEl>
                                          <p:spTgt spid="3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anim calcmode="lin" valueType="num">
                                      <p:cBhvr additive="base">
                                        <p:cTn id="29" dur="500" fill="hold"/>
                                        <p:tgtEl>
                                          <p:spTgt spid="38"/>
                                        </p:tgtEl>
                                        <p:attrNameLst>
                                          <p:attrName>ppt_x</p:attrName>
                                        </p:attrNameLst>
                                      </p:cBhvr>
                                      <p:tavLst>
                                        <p:tav tm="0">
                                          <p:val>
                                            <p:strVal val="#ppt_x"/>
                                          </p:val>
                                        </p:tav>
                                        <p:tav tm="100000">
                                          <p:val>
                                            <p:strVal val="#ppt_x"/>
                                          </p:val>
                                        </p:tav>
                                      </p:tavLst>
                                    </p:anim>
                                    <p:anim calcmode="lin" valueType="num">
                                      <p:cBhvr additive="base">
                                        <p:cTn id="30" dur="500" fill="hold"/>
                                        <p:tgtEl>
                                          <p:spTgt spid="38"/>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anim calcmode="lin" valueType="num">
                                      <p:cBhvr additive="base">
                                        <p:cTn id="33" dur="500" fill="hold"/>
                                        <p:tgtEl>
                                          <p:spTgt spid="39"/>
                                        </p:tgtEl>
                                        <p:attrNameLst>
                                          <p:attrName>ppt_x</p:attrName>
                                        </p:attrNameLst>
                                      </p:cBhvr>
                                      <p:tavLst>
                                        <p:tav tm="0">
                                          <p:val>
                                            <p:strVal val="#ppt_x"/>
                                          </p:val>
                                        </p:tav>
                                        <p:tav tm="100000">
                                          <p:val>
                                            <p:strVal val="#ppt_x"/>
                                          </p:val>
                                        </p:tav>
                                      </p:tavLst>
                                    </p:anim>
                                    <p:anim calcmode="lin" valueType="num">
                                      <p:cBhvr additive="base">
                                        <p:cTn id="34" dur="500" fill="hold"/>
                                        <p:tgtEl>
                                          <p:spTgt spid="39"/>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anim calcmode="lin" valueType="num">
                                      <p:cBhvr additive="base">
                                        <p:cTn id="37" dur="500" fill="hold"/>
                                        <p:tgtEl>
                                          <p:spTgt spid="40"/>
                                        </p:tgtEl>
                                        <p:attrNameLst>
                                          <p:attrName>ppt_x</p:attrName>
                                        </p:attrNameLst>
                                      </p:cBhvr>
                                      <p:tavLst>
                                        <p:tav tm="0">
                                          <p:val>
                                            <p:strVal val="#ppt_x"/>
                                          </p:val>
                                        </p:tav>
                                        <p:tav tm="100000">
                                          <p:val>
                                            <p:strVal val="#ppt_x"/>
                                          </p:val>
                                        </p:tav>
                                      </p:tavLst>
                                    </p:anim>
                                    <p:anim calcmode="lin" valueType="num">
                                      <p:cBhvr additive="base">
                                        <p:cTn id="3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4"/>
                                        </p:tgtEl>
                                        <p:attrNameLst>
                                          <p:attrName>style.visibility</p:attrName>
                                        </p:attrNameLst>
                                      </p:cBhvr>
                                      <p:to>
                                        <p:strVal val="visible"/>
                                      </p:to>
                                    </p:set>
                                    <p:anim calcmode="lin" valueType="num">
                                      <p:cBhvr additive="base">
                                        <p:cTn id="43" dur="500" fill="hold"/>
                                        <p:tgtEl>
                                          <p:spTgt spid="44"/>
                                        </p:tgtEl>
                                        <p:attrNameLst>
                                          <p:attrName>ppt_x</p:attrName>
                                        </p:attrNameLst>
                                      </p:cBhvr>
                                      <p:tavLst>
                                        <p:tav tm="0">
                                          <p:val>
                                            <p:strVal val="#ppt_x"/>
                                          </p:val>
                                        </p:tav>
                                        <p:tav tm="100000">
                                          <p:val>
                                            <p:strVal val="#ppt_x"/>
                                          </p:val>
                                        </p:tav>
                                      </p:tavLst>
                                    </p:anim>
                                    <p:anim calcmode="lin" valueType="num">
                                      <p:cBhvr additive="base">
                                        <p:cTn id="44" dur="500" fill="hold"/>
                                        <p:tgtEl>
                                          <p:spTgt spid="44"/>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45"/>
                                        </p:tgtEl>
                                        <p:attrNameLst>
                                          <p:attrName>style.visibility</p:attrName>
                                        </p:attrNameLst>
                                      </p:cBhvr>
                                      <p:to>
                                        <p:strVal val="visible"/>
                                      </p:to>
                                    </p:set>
                                    <p:anim calcmode="lin" valueType="num">
                                      <p:cBhvr additive="base">
                                        <p:cTn id="47" dur="500" fill="hold"/>
                                        <p:tgtEl>
                                          <p:spTgt spid="45"/>
                                        </p:tgtEl>
                                        <p:attrNameLst>
                                          <p:attrName>ppt_x</p:attrName>
                                        </p:attrNameLst>
                                      </p:cBhvr>
                                      <p:tavLst>
                                        <p:tav tm="0">
                                          <p:val>
                                            <p:strVal val="#ppt_x"/>
                                          </p:val>
                                        </p:tav>
                                        <p:tav tm="100000">
                                          <p:val>
                                            <p:strVal val="#ppt_x"/>
                                          </p:val>
                                        </p:tav>
                                      </p:tavLst>
                                    </p:anim>
                                    <p:anim calcmode="lin" valueType="num">
                                      <p:cBhvr additive="base">
                                        <p:cTn id="48" dur="500" fill="hold"/>
                                        <p:tgtEl>
                                          <p:spTgt spid="45"/>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48"/>
                                        </p:tgtEl>
                                        <p:attrNameLst>
                                          <p:attrName>style.visibility</p:attrName>
                                        </p:attrNameLst>
                                      </p:cBhvr>
                                      <p:to>
                                        <p:strVal val="visible"/>
                                      </p:to>
                                    </p:set>
                                    <p:anim calcmode="lin" valueType="num">
                                      <p:cBhvr additive="base">
                                        <p:cTn id="51" dur="500" fill="hold"/>
                                        <p:tgtEl>
                                          <p:spTgt spid="48"/>
                                        </p:tgtEl>
                                        <p:attrNameLst>
                                          <p:attrName>ppt_x</p:attrName>
                                        </p:attrNameLst>
                                      </p:cBhvr>
                                      <p:tavLst>
                                        <p:tav tm="0">
                                          <p:val>
                                            <p:strVal val="#ppt_x"/>
                                          </p:val>
                                        </p:tav>
                                        <p:tav tm="100000">
                                          <p:val>
                                            <p:strVal val="#ppt_x"/>
                                          </p:val>
                                        </p:tav>
                                      </p:tavLst>
                                    </p:anim>
                                    <p:anim calcmode="lin" valueType="num">
                                      <p:cBhvr additive="base">
                                        <p:cTn id="52" dur="500" fill="hold"/>
                                        <p:tgtEl>
                                          <p:spTgt spid="48"/>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4"/>
                                        </p:tgtEl>
                                        <p:attrNameLst>
                                          <p:attrName>style.visibility</p:attrName>
                                        </p:attrNameLst>
                                      </p:cBhvr>
                                      <p:to>
                                        <p:strVal val="visible"/>
                                      </p:to>
                                    </p:set>
                                    <p:anim calcmode="lin" valueType="num">
                                      <p:cBhvr additive="base">
                                        <p:cTn id="55" dur="500" fill="hold"/>
                                        <p:tgtEl>
                                          <p:spTgt spid="54"/>
                                        </p:tgtEl>
                                        <p:attrNameLst>
                                          <p:attrName>ppt_x</p:attrName>
                                        </p:attrNameLst>
                                      </p:cBhvr>
                                      <p:tavLst>
                                        <p:tav tm="0">
                                          <p:val>
                                            <p:strVal val="#ppt_x"/>
                                          </p:val>
                                        </p:tav>
                                        <p:tav tm="100000">
                                          <p:val>
                                            <p:strVal val="#ppt_x"/>
                                          </p:val>
                                        </p:tav>
                                      </p:tavLst>
                                    </p:anim>
                                    <p:anim calcmode="lin" valueType="num">
                                      <p:cBhvr additive="base">
                                        <p:cTn id="56" dur="500" fill="hold"/>
                                        <p:tgtEl>
                                          <p:spTgt spid="54"/>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55"/>
                                        </p:tgtEl>
                                        <p:attrNameLst>
                                          <p:attrName>style.visibility</p:attrName>
                                        </p:attrNameLst>
                                      </p:cBhvr>
                                      <p:to>
                                        <p:strVal val="visible"/>
                                      </p:to>
                                    </p:set>
                                    <p:anim calcmode="lin" valueType="num">
                                      <p:cBhvr additive="base">
                                        <p:cTn id="59" dur="500" fill="hold"/>
                                        <p:tgtEl>
                                          <p:spTgt spid="55"/>
                                        </p:tgtEl>
                                        <p:attrNameLst>
                                          <p:attrName>ppt_x</p:attrName>
                                        </p:attrNameLst>
                                      </p:cBhvr>
                                      <p:tavLst>
                                        <p:tav tm="0">
                                          <p:val>
                                            <p:strVal val="#ppt_x"/>
                                          </p:val>
                                        </p:tav>
                                        <p:tav tm="100000">
                                          <p:val>
                                            <p:strVal val="#ppt_x"/>
                                          </p:val>
                                        </p:tav>
                                      </p:tavLst>
                                    </p:anim>
                                    <p:anim calcmode="lin" valueType="num">
                                      <p:cBhvr additive="base">
                                        <p:cTn id="60" dur="500" fill="hold"/>
                                        <p:tgtEl>
                                          <p:spTgt spid="55"/>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56"/>
                                        </p:tgtEl>
                                        <p:attrNameLst>
                                          <p:attrName>style.visibility</p:attrName>
                                        </p:attrNameLst>
                                      </p:cBhvr>
                                      <p:to>
                                        <p:strVal val="visible"/>
                                      </p:to>
                                    </p:set>
                                    <p:anim calcmode="lin" valueType="num">
                                      <p:cBhvr additive="base">
                                        <p:cTn id="63" dur="500" fill="hold"/>
                                        <p:tgtEl>
                                          <p:spTgt spid="56"/>
                                        </p:tgtEl>
                                        <p:attrNameLst>
                                          <p:attrName>ppt_x</p:attrName>
                                        </p:attrNameLst>
                                      </p:cBhvr>
                                      <p:tavLst>
                                        <p:tav tm="0">
                                          <p:val>
                                            <p:strVal val="#ppt_x"/>
                                          </p:val>
                                        </p:tav>
                                        <p:tav tm="100000">
                                          <p:val>
                                            <p:strVal val="#ppt_x"/>
                                          </p:val>
                                        </p:tav>
                                      </p:tavLst>
                                    </p:anim>
                                    <p:anim calcmode="lin" valueType="num">
                                      <p:cBhvr additive="base">
                                        <p:cTn id="64" dur="500" fill="hold"/>
                                        <p:tgtEl>
                                          <p:spTgt spid="56"/>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57"/>
                                        </p:tgtEl>
                                        <p:attrNameLst>
                                          <p:attrName>style.visibility</p:attrName>
                                        </p:attrNameLst>
                                      </p:cBhvr>
                                      <p:to>
                                        <p:strVal val="visible"/>
                                      </p:to>
                                    </p:set>
                                    <p:anim calcmode="lin" valueType="num">
                                      <p:cBhvr additive="base">
                                        <p:cTn id="67" dur="500" fill="hold"/>
                                        <p:tgtEl>
                                          <p:spTgt spid="57"/>
                                        </p:tgtEl>
                                        <p:attrNameLst>
                                          <p:attrName>ppt_x</p:attrName>
                                        </p:attrNameLst>
                                      </p:cBhvr>
                                      <p:tavLst>
                                        <p:tav tm="0">
                                          <p:val>
                                            <p:strVal val="#ppt_x"/>
                                          </p:val>
                                        </p:tav>
                                        <p:tav tm="100000">
                                          <p:val>
                                            <p:strVal val="#ppt_x"/>
                                          </p:val>
                                        </p:tav>
                                      </p:tavLst>
                                    </p:anim>
                                    <p:anim calcmode="lin" valueType="num">
                                      <p:cBhvr additive="base">
                                        <p:cTn id="68" dur="500" fill="hold"/>
                                        <p:tgtEl>
                                          <p:spTgt spid="57"/>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43"/>
                                        </p:tgtEl>
                                        <p:attrNameLst>
                                          <p:attrName>style.visibility</p:attrName>
                                        </p:attrNameLst>
                                      </p:cBhvr>
                                      <p:to>
                                        <p:strVal val="visible"/>
                                      </p:to>
                                    </p:set>
                                    <p:anim calcmode="lin" valueType="num">
                                      <p:cBhvr additive="base">
                                        <p:cTn id="71" dur="500" fill="hold"/>
                                        <p:tgtEl>
                                          <p:spTgt spid="43"/>
                                        </p:tgtEl>
                                        <p:attrNameLst>
                                          <p:attrName>ppt_x</p:attrName>
                                        </p:attrNameLst>
                                      </p:cBhvr>
                                      <p:tavLst>
                                        <p:tav tm="0">
                                          <p:val>
                                            <p:strVal val="#ppt_x"/>
                                          </p:val>
                                        </p:tav>
                                        <p:tav tm="100000">
                                          <p:val>
                                            <p:strVal val="#ppt_x"/>
                                          </p:val>
                                        </p:tav>
                                      </p:tavLst>
                                    </p:anim>
                                    <p:anim calcmode="lin" valueType="num">
                                      <p:cBhvr additive="base">
                                        <p:cTn id="72"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7" grpId="0"/>
      <p:bldP spid="38" grpId="0"/>
      <p:bldP spid="39" grpId="0"/>
      <p:bldP spid="44" grpId="0" animBg="1"/>
      <p:bldP spid="54" grpId="0"/>
      <p:bldP spid="55" grpId="0"/>
      <p:bldP spid="5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0F38D3D9-8270-4B4E-A4BF-93ECFEAD7AC0}"/>
              </a:ext>
            </a:extLst>
          </p:cNvPr>
          <p:cNvSpPr txBox="1"/>
          <p:nvPr/>
        </p:nvSpPr>
        <p:spPr>
          <a:xfrm>
            <a:off x="3475029" y="1652952"/>
            <a:ext cx="2952328" cy="3029205"/>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Dates_Year		</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Dates_Month</a:t>
            </a:r>
            <a:r>
              <a:rPr lang="en-US" sz="1600" dirty="0">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Dates_Day</a:t>
            </a: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Dates_Hour</a:t>
            </a:r>
            <a:r>
              <a:rPr lang="en-US" sz="1600" dirty="0">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en-US" sz="1600" dirty="0" err="1">
                <a:latin typeface="Calibri" panose="020F0502020204030204" pitchFamily="34" charset="0"/>
                <a:cs typeface="Calibri" panose="020F0502020204030204" pitchFamily="34" charset="0"/>
              </a:rPr>
              <a:t>Dates_Minutes</a:t>
            </a:r>
            <a:r>
              <a:rPr lang="en-US" sz="1600" dirty="0">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en-US" sz="1600" dirty="0" err="1">
                <a:latin typeface="Calibri" panose="020F0502020204030204" pitchFamily="34" charset="0"/>
                <a:cs typeface="Calibri" panose="020F0502020204030204" pitchFamily="34" charset="0"/>
              </a:rPr>
              <a:t>Dates_Seconds</a:t>
            </a: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Dates_WeekOfYear</a:t>
            </a:r>
            <a:r>
              <a:rPr lang="en-US" sz="1600" dirty="0">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en-US" sz="1600" dirty="0" err="1">
                <a:latin typeface="Calibri" panose="020F0502020204030204" pitchFamily="34" charset="0"/>
                <a:cs typeface="Calibri" panose="020F0502020204030204" pitchFamily="34" charset="0"/>
              </a:rPr>
              <a:t>Dates_DayOfYear</a:t>
            </a:r>
            <a:r>
              <a:rPr lang="en-US" sz="1600" dirty="0">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Category </a:t>
            </a:r>
          </a:p>
          <a:p>
            <a:pPr marL="285750" indent="-285750">
              <a:buFont typeface="Arial" panose="020B0604020202020204" pitchFamily="34" charset="0"/>
              <a:buChar char="•"/>
            </a:pPr>
            <a:r>
              <a:rPr lang="en-US" sz="1600" dirty="0" err="1">
                <a:latin typeface="Calibri" panose="020F0502020204030204" pitchFamily="34" charset="0"/>
                <a:cs typeface="Calibri" panose="020F0502020204030204" pitchFamily="34" charset="0"/>
              </a:rPr>
              <a:t>DayOfWeek</a:t>
            </a:r>
            <a:r>
              <a:rPr lang="en-US" sz="1600" dirty="0">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en-US" sz="1600" dirty="0" err="1">
                <a:latin typeface="Calibri" panose="020F0502020204030204" pitchFamily="34" charset="0"/>
                <a:cs typeface="Calibri" panose="020F0502020204030204" pitchFamily="34" charset="0"/>
              </a:rPr>
              <a:t>PdDistrict</a:t>
            </a: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 X</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 Y</a:t>
            </a:r>
          </a:p>
          <a:p>
            <a:pPr marL="285750" indent="-285750">
              <a:buFont typeface="Arial" panose="020B0604020202020204" pitchFamily="34" charset="0"/>
              <a:buChar char="•"/>
            </a:pPr>
            <a:r>
              <a:rPr lang="en-US" sz="1600" dirty="0" err="1">
                <a:latin typeface="Calibri" panose="020F0502020204030204" pitchFamily="34" charset="0"/>
                <a:cs typeface="Calibri" panose="020F0502020204030204" pitchFamily="34" charset="0"/>
              </a:rPr>
              <a:t>AddressID</a:t>
            </a:r>
            <a:r>
              <a:rPr lang="en-US" sz="1600" dirty="0">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en-US" sz="1600" dirty="0" err="1">
                <a:latin typeface="Calibri" panose="020F0502020204030204" pitchFamily="34" charset="0"/>
                <a:cs typeface="Calibri" panose="020F0502020204030204" pitchFamily="34" charset="0"/>
              </a:rPr>
              <a:t>WeekOfYear_Category</a:t>
            </a: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dirty="0" err="1">
                <a:latin typeface="Calibri" panose="020F0502020204030204" pitchFamily="34" charset="0"/>
                <a:cs typeface="Calibri" panose="020F0502020204030204" pitchFamily="34" charset="0"/>
              </a:rPr>
              <a:t>DayOfYear_Category</a:t>
            </a:r>
            <a:endParaRPr lang="en-US" sz="1600"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732F22FF-A625-4CB9-883E-2094473A06F4}"/>
              </a:ext>
            </a:extLst>
          </p:cNvPr>
          <p:cNvSpPr txBox="1"/>
          <p:nvPr/>
        </p:nvSpPr>
        <p:spPr>
          <a:xfrm>
            <a:off x="5671744" y="1644773"/>
            <a:ext cx="2473597" cy="3332126"/>
          </a:xfrm>
          <a:prstGeom prst="rect">
            <a:avLst/>
          </a:prstGeom>
          <a:noFill/>
        </p:spPr>
        <p:txBody>
          <a:bodyPr wrap="square" rtlCol="0">
            <a:spAutoFit/>
          </a:bodyPr>
          <a:lstStyle/>
          <a:p>
            <a:pPr marL="285750" indent="-285750">
              <a:buFont typeface="Arial" panose="020B0604020202020204" pitchFamily="34" charset="0"/>
              <a:buChar char="•"/>
            </a:pPr>
            <a:r>
              <a:rPr lang="en-US" sz="1600" dirty="0" err="1">
                <a:latin typeface="Calibri" panose="020F0502020204030204" pitchFamily="34" charset="0"/>
                <a:cs typeface="Calibri" panose="020F0502020204030204" pitchFamily="34" charset="0"/>
              </a:rPr>
              <a:t>DayOfWeek_Category</a:t>
            </a: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HourOfDay_Category</a:t>
            </a:r>
            <a:r>
              <a:rPr lang="en-US" sz="1600" dirty="0">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en-US" sz="1600" dirty="0" err="1">
                <a:latin typeface="Calibri" panose="020F0502020204030204" pitchFamily="34" charset="0"/>
                <a:cs typeface="Calibri" panose="020F0502020204030204" pitchFamily="34" charset="0"/>
              </a:rPr>
              <a:t>DayOfMonth_Category</a:t>
            </a:r>
            <a:r>
              <a:rPr lang="en-US" sz="1600" dirty="0">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en-US" sz="1600" dirty="0" err="1">
                <a:latin typeface="Calibri" panose="020F0502020204030204" pitchFamily="34" charset="0"/>
                <a:cs typeface="Calibri" panose="020F0502020204030204" pitchFamily="34" charset="0"/>
              </a:rPr>
              <a:t>MonthOfYear_Category</a:t>
            </a: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dirty="0" err="1">
                <a:latin typeface="Calibri" panose="020F0502020204030204" pitchFamily="34" charset="0"/>
                <a:cs typeface="Calibri" panose="020F0502020204030204" pitchFamily="34" charset="0"/>
              </a:rPr>
              <a:t>WeekOfYear_Category_Address</a:t>
            </a: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dirty="0" err="1">
                <a:latin typeface="Calibri" panose="020F0502020204030204" pitchFamily="34" charset="0"/>
                <a:cs typeface="Calibri" panose="020F0502020204030204" pitchFamily="34" charset="0"/>
              </a:rPr>
              <a:t>DayOfYear_Category_Address</a:t>
            </a: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dirty="0" err="1">
                <a:latin typeface="Calibri" panose="020F0502020204030204" pitchFamily="34" charset="0"/>
                <a:cs typeface="Calibri" panose="020F0502020204030204" pitchFamily="34" charset="0"/>
              </a:rPr>
              <a:t>DayOfWeek_Category_Address</a:t>
            </a: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dirty="0" err="1">
                <a:latin typeface="Calibri" panose="020F0502020204030204" pitchFamily="34" charset="0"/>
                <a:cs typeface="Calibri" panose="020F0502020204030204" pitchFamily="34" charset="0"/>
              </a:rPr>
              <a:t>HourOfDay_Category_Address</a:t>
            </a: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dirty="0" err="1">
                <a:latin typeface="Calibri" panose="020F0502020204030204" pitchFamily="34" charset="0"/>
                <a:cs typeface="Calibri" panose="020F0502020204030204" pitchFamily="34" charset="0"/>
              </a:rPr>
              <a:t>DayOfMonth_Category_Address</a:t>
            </a: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dirty="0" err="1">
                <a:latin typeface="Calibri" panose="020F0502020204030204" pitchFamily="34" charset="0"/>
                <a:cs typeface="Calibri" panose="020F0502020204030204" pitchFamily="34" charset="0"/>
              </a:rPr>
              <a:t>MonthOfYear_Category_Address</a:t>
            </a:r>
            <a:r>
              <a:rPr lang="en-US" sz="1600" dirty="0">
                <a:latin typeface="Calibri" panose="020F0502020204030204" pitchFamily="34" charset="0"/>
                <a:cs typeface="Calibri" panose="020F0502020204030204" pitchFamily="34" charset="0"/>
              </a:rPr>
              <a:t> </a:t>
            </a:r>
            <a:endParaRPr lang="en-CA" sz="1600" dirty="0">
              <a:latin typeface="Calibri" panose="020F0502020204030204" pitchFamily="34" charset="0"/>
              <a:cs typeface="Calibri" panose="020F0502020204030204" pitchFamily="34" charset="0"/>
            </a:endParaRPr>
          </a:p>
        </p:txBody>
      </p:sp>
      <p:pic>
        <p:nvPicPr>
          <p:cNvPr id="15" name="Picture 14">
            <a:extLst>
              <a:ext uri="{FF2B5EF4-FFF2-40B4-BE49-F238E27FC236}">
                <a16:creationId xmlns:a16="http://schemas.microsoft.com/office/drawing/2014/main" id="{5C23EAB8-E62C-4755-9CFB-294558D35312}"/>
              </a:ext>
            </a:extLst>
          </p:cNvPr>
          <p:cNvPicPr>
            <a:picLocks noChangeAspect="1"/>
          </p:cNvPicPr>
          <p:nvPr/>
        </p:nvPicPr>
        <p:blipFill>
          <a:blip r:embed="rId2"/>
          <a:stretch>
            <a:fillRect/>
          </a:stretch>
        </p:blipFill>
        <p:spPr>
          <a:xfrm>
            <a:off x="175378" y="2552438"/>
            <a:ext cx="2979006" cy="1858420"/>
          </a:xfrm>
          <a:prstGeom prst="rect">
            <a:avLst/>
          </a:prstGeom>
          <a:ln w="69850">
            <a:solidFill>
              <a:schemeClr val="tx1"/>
            </a:solidFill>
          </a:ln>
        </p:spPr>
      </p:pic>
      <p:sp>
        <p:nvSpPr>
          <p:cNvPr id="16" name="TextBox 15">
            <a:extLst>
              <a:ext uri="{FF2B5EF4-FFF2-40B4-BE49-F238E27FC236}">
                <a16:creationId xmlns:a16="http://schemas.microsoft.com/office/drawing/2014/main" id="{63C96CE0-A6A0-459E-97D0-37F685BEE5B7}"/>
              </a:ext>
            </a:extLst>
          </p:cNvPr>
          <p:cNvSpPr txBox="1"/>
          <p:nvPr/>
        </p:nvSpPr>
        <p:spPr>
          <a:xfrm>
            <a:off x="8371820" y="1419943"/>
            <a:ext cx="3419219" cy="4536504"/>
          </a:xfrm>
          <a:prstGeom prst="rect">
            <a:avLst/>
          </a:prstGeom>
          <a:solidFill>
            <a:schemeClr val="tx1"/>
          </a:solidFill>
        </p:spPr>
        <p:txBody>
          <a:bodyPr wrap="square" rtlCol="0">
            <a:noAutofit/>
          </a:bodyPr>
          <a:lstStyle/>
          <a:p>
            <a:endParaRPr lang="en-CA" b="1" dirty="0">
              <a:solidFill>
                <a:schemeClr val="bg1"/>
              </a:solidFill>
            </a:endParaRPr>
          </a:p>
          <a:p>
            <a:endParaRPr lang="en-US" dirty="0"/>
          </a:p>
        </p:txBody>
      </p:sp>
      <p:grpSp>
        <p:nvGrpSpPr>
          <p:cNvPr id="17" name="Google Shape;5646;p79">
            <a:extLst>
              <a:ext uri="{FF2B5EF4-FFF2-40B4-BE49-F238E27FC236}">
                <a16:creationId xmlns:a16="http://schemas.microsoft.com/office/drawing/2014/main" id="{99E6BC25-3B67-4785-BA6A-152509B6A0F9}"/>
              </a:ext>
            </a:extLst>
          </p:cNvPr>
          <p:cNvGrpSpPr/>
          <p:nvPr/>
        </p:nvGrpSpPr>
        <p:grpSpPr>
          <a:xfrm>
            <a:off x="8739265" y="1617545"/>
            <a:ext cx="1224136" cy="979379"/>
            <a:chOff x="6660750" y="298550"/>
            <a:chExt cx="396900" cy="396300"/>
          </a:xfrm>
        </p:grpSpPr>
        <p:sp>
          <p:nvSpPr>
            <p:cNvPr id="18" name="Google Shape;5647;p79">
              <a:extLst>
                <a:ext uri="{FF2B5EF4-FFF2-40B4-BE49-F238E27FC236}">
                  <a16:creationId xmlns:a16="http://schemas.microsoft.com/office/drawing/2014/main" id="{878E8778-CA5B-4F1D-9E56-ABBF774B689D}"/>
                </a:ext>
              </a:extLst>
            </p:cNvPr>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9" name="Google Shape;5648;p79">
              <a:extLst>
                <a:ext uri="{FF2B5EF4-FFF2-40B4-BE49-F238E27FC236}">
                  <a16:creationId xmlns:a16="http://schemas.microsoft.com/office/drawing/2014/main" id="{65A2300D-C738-4C87-A4EA-74C638752C7B}"/>
                </a:ext>
              </a:extLst>
            </p:cNvPr>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20" name="Google Shape;5703;p79">
            <a:extLst>
              <a:ext uri="{FF2B5EF4-FFF2-40B4-BE49-F238E27FC236}">
                <a16:creationId xmlns:a16="http://schemas.microsoft.com/office/drawing/2014/main" id="{5E858388-C50A-447F-AC26-41AA2F0CFE5F}"/>
              </a:ext>
            </a:extLst>
          </p:cNvPr>
          <p:cNvGrpSpPr/>
          <p:nvPr/>
        </p:nvGrpSpPr>
        <p:grpSpPr>
          <a:xfrm>
            <a:off x="8866521" y="3068160"/>
            <a:ext cx="998138" cy="1080120"/>
            <a:chOff x="5970800" y="1619250"/>
            <a:chExt cx="428650" cy="456725"/>
          </a:xfrm>
        </p:grpSpPr>
        <p:sp>
          <p:nvSpPr>
            <p:cNvPr id="21" name="Google Shape;5704;p79">
              <a:extLst>
                <a:ext uri="{FF2B5EF4-FFF2-40B4-BE49-F238E27FC236}">
                  <a16:creationId xmlns:a16="http://schemas.microsoft.com/office/drawing/2014/main" id="{D3917806-7C01-4EA3-9558-2902AED208B5}"/>
                </a:ext>
              </a:extLst>
            </p:cNvPr>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2" name="Google Shape;5705;p79">
              <a:extLst>
                <a:ext uri="{FF2B5EF4-FFF2-40B4-BE49-F238E27FC236}">
                  <a16:creationId xmlns:a16="http://schemas.microsoft.com/office/drawing/2014/main" id="{7C079100-24A1-4B5E-8CF1-E78601B9D592}"/>
                </a:ext>
              </a:extLst>
            </p:cNvPr>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 name="Google Shape;5706;p79">
              <a:extLst>
                <a:ext uri="{FF2B5EF4-FFF2-40B4-BE49-F238E27FC236}">
                  <a16:creationId xmlns:a16="http://schemas.microsoft.com/office/drawing/2014/main" id="{8D9618E5-9119-481D-B540-031FBAE1FD86}"/>
                </a:ext>
              </a:extLst>
            </p:cNvPr>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4" name="Google Shape;5707;p79">
              <a:extLst>
                <a:ext uri="{FF2B5EF4-FFF2-40B4-BE49-F238E27FC236}">
                  <a16:creationId xmlns:a16="http://schemas.microsoft.com/office/drawing/2014/main" id="{2B442900-09FF-4E49-B5C7-6DC2388B01BB}"/>
                </a:ext>
              </a:extLst>
            </p:cNvPr>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5" name="Google Shape;5708;p79">
              <a:extLst>
                <a:ext uri="{FF2B5EF4-FFF2-40B4-BE49-F238E27FC236}">
                  <a16:creationId xmlns:a16="http://schemas.microsoft.com/office/drawing/2014/main" id="{812A4C15-E501-4242-ACDF-7F152EBC2791}"/>
                </a:ext>
              </a:extLst>
            </p:cNvPr>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26" name="TextBox 25">
            <a:extLst>
              <a:ext uri="{FF2B5EF4-FFF2-40B4-BE49-F238E27FC236}">
                <a16:creationId xmlns:a16="http://schemas.microsoft.com/office/drawing/2014/main" id="{489CB7A6-F8C8-4221-9CB7-0F1D44B758C0}"/>
              </a:ext>
            </a:extLst>
          </p:cNvPr>
          <p:cNvSpPr txBox="1"/>
          <p:nvPr/>
        </p:nvSpPr>
        <p:spPr>
          <a:xfrm>
            <a:off x="10144283" y="1876401"/>
            <a:ext cx="1547309" cy="461665"/>
          </a:xfrm>
          <a:prstGeom prst="rect">
            <a:avLst/>
          </a:prstGeom>
          <a:noFill/>
        </p:spPr>
        <p:txBody>
          <a:bodyPr wrap="square" rtlCol="0">
            <a:spAutoFit/>
          </a:bodyPr>
          <a:lstStyle/>
          <a:p>
            <a:r>
              <a:rPr lang="en-CA" sz="2400" b="1" dirty="0">
                <a:solidFill>
                  <a:schemeClr val="bg1"/>
                </a:solidFill>
                <a:latin typeface="Calibri" panose="020F0502020204030204" pitchFamily="34" charset="0"/>
                <a:cs typeface="Calibri" panose="020F0502020204030204" pitchFamily="34" charset="0"/>
              </a:rPr>
              <a:t>5.047 sec</a:t>
            </a:r>
          </a:p>
        </p:txBody>
      </p:sp>
      <p:sp>
        <p:nvSpPr>
          <p:cNvPr id="28" name="TextBox 27">
            <a:extLst>
              <a:ext uri="{FF2B5EF4-FFF2-40B4-BE49-F238E27FC236}">
                <a16:creationId xmlns:a16="http://schemas.microsoft.com/office/drawing/2014/main" id="{20452471-7024-47DE-9C1A-A268ED4E35CE}"/>
              </a:ext>
            </a:extLst>
          </p:cNvPr>
          <p:cNvSpPr txBox="1"/>
          <p:nvPr/>
        </p:nvSpPr>
        <p:spPr>
          <a:xfrm>
            <a:off x="10142585" y="4962189"/>
            <a:ext cx="1440160" cy="461665"/>
          </a:xfrm>
          <a:prstGeom prst="rect">
            <a:avLst/>
          </a:prstGeom>
          <a:noFill/>
        </p:spPr>
        <p:txBody>
          <a:bodyPr wrap="square" rtlCol="0">
            <a:spAutoFit/>
          </a:bodyPr>
          <a:lstStyle/>
          <a:p>
            <a:r>
              <a:rPr lang="en-CA" sz="2400" b="1" dirty="0">
                <a:solidFill>
                  <a:schemeClr val="bg1"/>
                </a:solidFill>
                <a:latin typeface="Calibri" panose="020F0502020204030204" pitchFamily="34" charset="0"/>
                <a:cs typeface="Calibri" panose="020F0502020204030204" pitchFamily="34" charset="0"/>
              </a:rPr>
              <a:t>3.547</a:t>
            </a:r>
          </a:p>
        </p:txBody>
      </p:sp>
      <p:grpSp>
        <p:nvGrpSpPr>
          <p:cNvPr id="29" name="Google Shape;5788;p79">
            <a:extLst>
              <a:ext uri="{FF2B5EF4-FFF2-40B4-BE49-F238E27FC236}">
                <a16:creationId xmlns:a16="http://schemas.microsoft.com/office/drawing/2014/main" id="{0A6201AE-8C2C-495D-AB8D-D798AB1924BB}"/>
              </a:ext>
            </a:extLst>
          </p:cNvPr>
          <p:cNvGrpSpPr/>
          <p:nvPr/>
        </p:nvGrpSpPr>
        <p:grpSpPr>
          <a:xfrm>
            <a:off x="8970303" y="4856573"/>
            <a:ext cx="880138" cy="740991"/>
            <a:chOff x="4610450" y="3703750"/>
            <a:chExt cx="453050" cy="332175"/>
          </a:xfrm>
        </p:grpSpPr>
        <p:sp>
          <p:nvSpPr>
            <p:cNvPr id="30" name="Google Shape;5789;p79">
              <a:extLst>
                <a:ext uri="{FF2B5EF4-FFF2-40B4-BE49-F238E27FC236}">
                  <a16:creationId xmlns:a16="http://schemas.microsoft.com/office/drawing/2014/main" id="{20173D8F-655D-4CAE-A7DB-4EFF4ED65ECE}"/>
                </a:ext>
              </a:extLst>
            </p:cNvPr>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1" name="Google Shape;5790;p79">
              <a:extLst>
                <a:ext uri="{FF2B5EF4-FFF2-40B4-BE49-F238E27FC236}">
                  <a16:creationId xmlns:a16="http://schemas.microsoft.com/office/drawing/2014/main" id="{B77ECB53-379B-4676-9ACB-F3D918C3832C}"/>
                </a:ext>
              </a:extLst>
            </p:cNvPr>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36" name="TextBox 35" hidden="1">
            <a:extLst>
              <a:ext uri="{FF2B5EF4-FFF2-40B4-BE49-F238E27FC236}">
                <a16:creationId xmlns:a16="http://schemas.microsoft.com/office/drawing/2014/main" id="{D094880C-C749-4DAE-9785-6AAD202990CF}"/>
              </a:ext>
            </a:extLst>
          </p:cNvPr>
          <p:cNvSpPr txBox="1"/>
          <p:nvPr/>
        </p:nvSpPr>
        <p:spPr>
          <a:xfrm>
            <a:off x="10294985" y="3529787"/>
            <a:ext cx="1440160" cy="461665"/>
          </a:xfrm>
          <a:prstGeom prst="rect">
            <a:avLst/>
          </a:prstGeom>
          <a:noFill/>
        </p:spPr>
        <p:txBody>
          <a:bodyPr wrap="square" rtlCol="0">
            <a:spAutoFit/>
          </a:bodyPr>
          <a:lstStyle/>
          <a:p>
            <a:r>
              <a:rPr lang="en-CA" sz="2400" b="1" dirty="0">
                <a:solidFill>
                  <a:schemeClr val="bg1"/>
                </a:solidFill>
                <a:latin typeface="Calibri" panose="020F0502020204030204" pitchFamily="34" charset="0"/>
                <a:cs typeface="Calibri" panose="020F0502020204030204" pitchFamily="34" charset="0"/>
              </a:rPr>
              <a:t>0.42</a:t>
            </a:r>
          </a:p>
        </p:txBody>
      </p:sp>
      <p:sp>
        <p:nvSpPr>
          <p:cNvPr id="75" name="TextBox 74">
            <a:extLst>
              <a:ext uri="{FF2B5EF4-FFF2-40B4-BE49-F238E27FC236}">
                <a16:creationId xmlns:a16="http://schemas.microsoft.com/office/drawing/2014/main" id="{8506962C-BE5F-4F4B-A298-7FC1856A2829}"/>
              </a:ext>
            </a:extLst>
          </p:cNvPr>
          <p:cNvSpPr txBox="1"/>
          <p:nvPr/>
        </p:nvSpPr>
        <p:spPr>
          <a:xfrm>
            <a:off x="10052456" y="3370693"/>
            <a:ext cx="1547309" cy="461665"/>
          </a:xfrm>
          <a:prstGeom prst="rect">
            <a:avLst/>
          </a:prstGeom>
          <a:noFill/>
        </p:spPr>
        <p:txBody>
          <a:bodyPr wrap="square" rtlCol="0">
            <a:spAutoFit/>
          </a:bodyPr>
          <a:lstStyle/>
          <a:p>
            <a:r>
              <a:rPr lang="en-CA" sz="2400" b="1" dirty="0">
                <a:solidFill>
                  <a:schemeClr val="bg1"/>
                </a:solidFill>
                <a:latin typeface="Calibri" panose="020F0502020204030204" pitchFamily="34" charset="0"/>
                <a:cs typeface="Calibri" panose="020F0502020204030204" pitchFamily="34" charset="0"/>
              </a:rPr>
              <a:t>0.42</a:t>
            </a:r>
          </a:p>
        </p:txBody>
      </p:sp>
      <p:pic>
        <p:nvPicPr>
          <p:cNvPr id="76" name="Picture 75">
            <a:extLst>
              <a:ext uri="{FF2B5EF4-FFF2-40B4-BE49-F238E27FC236}">
                <a16:creationId xmlns:a16="http://schemas.microsoft.com/office/drawing/2014/main" id="{2A1A9659-BF8E-4095-B54D-D30E97A1C081}"/>
              </a:ext>
            </a:extLst>
          </p:cNvPr>
          <p:cNvPicPr>
            <a:picLocks/>
          </p:cNvPicPr>
          <p:nvPr/>
        </p:nvPicPr>
        <p:blipFill>
          <a:blip r:embed="rId3"/>
          <a:stretch>
            <a:fillRect/>
          </a:stretch>
        </p:blipFill>
        <p:spPr>
          <a:xfrm>
            <a:off x="148594" y="2506412"/>
            <a:ext cx="3020638" cy="1904446"/>
          </a:xfrm>
          <a:prstGeom prst="rect">
            <a:avLst/>
          </a:prstGeom>
          <a:ln w="69850">
            <a:solidFill>
              <a:schemeClr val="tx1"/>
            </a:solidFill>
          </a:ln>
        </p:spPr>
      </p:pic>
      <p:sp>
        <p:nvSpPr>
          <p:cNvPr id="77" name="TextBox 76">
            <a:extLst>
              <a:ext uri="{FF2B5EF4-FFF2-40B4-BE49-F238E27FC236}">
                <a16:creationId xmlns:a16="http://schemas.microsoft.com/office/drawing/2014/main" id="{A91E2B53-F9E7-4355-9245-E90CD527D460}"/>
              </a:ext>
            </a:extLst>
          </p:cNvPr>
          <p:cNvSpPr txBox="1"/>
          <p:nvPr/>
        </p:nvSpPr>
        <p:spPr>
          <a:xfrm>
            <a:off x="8371820" y="1419943"/>
            <a:ext cx="3419220" cy="4536504"/>
          </a:xfrm>
          <a:prstGeom prst="rect">
            <a:avLst/>
          </a:prstGeom>
          <a:solidFill>
            <a:schemeClr val="tx1"/>
          </a:solidFill>
        </p:spPr>
        <p:txBody>
          <a:bodyPr wrap="square" rtlCol="0">
            <a:noAutofit/>
          </a:bodyPr>
          <a:lstStyle/>
          <a:p>
            <a:endParaRPr lang="en-CA" b="1" dirty="0">
              <a:solidFill>
                <a:schemeClr val="bg1"/>
              </a:solidFill>
            </a:endParaRPr>
          </a:p>
          <a:p>
            <a:endParaRPr lang="en-US" dirty="0"/>
          </a:p>
        </p:txBody>
      </p:sp>
      <p:grpSp>
        <p:nvGrpSpPr>
          <p:cNvPr id="78" name="Google Shape;5646;p79">
            <a:extLst>
              <a:ext uri="{FF2B5EF4-FFF2-40B4-BE49-F238E27FC236}">
                <a16:creationId xmlns:a16="http://schemas.microsoft.com/office/drawing/2014/main" id="{C0A3CB30-E1D9-4F95-A649-93AD4FBB8967}"/>
              </a:ext>
            </a:extLst>
          </p:cNvPr>
          <p:cNvGrpSpPr/>
          <p:nvPr/>
        </p:nvGrpSpPr>
        <p:grpSpPr>
          <a:xfrm>
            <a:off x="8681173" y="1709786"/>
            <a:ext cx="1123138" cy="856956"/>
            <a:chOff x="6660750" y="298550"/>
            <a:chExt cx="396900" cy="396300"/>
          </a:xfrm>
        </p:grpSpPr>
        <p:sp>
          <p:nvSpPr>
            <p:cNvPr id="79" name="Google Shape;5647;p79">
              <a:extLst>
                <a:ext uri="{FF2B5EF4-FFF2-40B4-BE49-F238E27FC236}">
                  <a16:creationId xmlns:a16="http://schemas.microsoft.com/office/drawing/2014/main" id="{A898C48D-55E2-450D-ABEE-DA7F6D7C84C9}"/>
                </a:ext>
              </a:extLst>
            </p:cNvPr>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0" name="Google Shape;5648;p79">
              <a:extLst>
                <a:ext uri="{FF2B5EF4-FFF2-40B4-BE49-F238E27FC236}">
                  <a16:creationId xmlns:a16="http://schemas.microsoft.com/office/drawing/2014/main" id="{EF3B673A-4AAD-4244-BB45-9C83A109D9FC}"/>
                </a:ext>
              </a:extLst>
            </p:cNvPr>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1" name="Google Shape;5703;p79">
            <a:extLst>
              <a:ext uri="{FF2B5EF4-FFF2-40B4-BE49-F238E27FC236}">
                <a16:creationId xmlns:a16="http://schemas.microsoft.com/office/drawing/2014/main" id="{DEB711E2-A836-4FEB-8B73-7A301C14EBD6}"/>
              </a:ext>
            </a:extLst>
          </p:cNvPr>
          <p:cNvGrpSpPr/>
          <p:nvPr/>
        </p:nvGrpSpPr>
        <p:grpSpPr>
          <a:xfrm>
            <a:off x="8797349" y="3166988"/>
            <a:ext cx="915786" cy="945105"/>
            <a:chOff x="5970800" y="1619250"/>
            <a:chExt cx="428650" cy="456725"/>
          </a:xfrm>
        </p:grpSpPr>
        <p:sp>
          <p:nvSpPr>
            <p:cNvPr id="82" name="Google Shape;5704;p79">
              <a:extLst>
                <a:ext uri="{FF2B5EF4-FFF2-40B4-BE49-F238E27FC236}">
                  <a16:creationId xmlns:a16="http://schemas.microsoft.com/office/drawing/2014/main" id="{31FC6EF5-5261-46EB-B0D1-03115F009C16}"/>
                </a:ext>
              </a:extLst>
            </p:cNvPr>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3" name="Google Shape;5705;p79">
              <a:extLst>
                <a:ext uri="{FF2B5EF4-FFF2-40B4-BE49-F238E27FC236}">
                  <a16:creationId xmlns:a16="http://schemas.microsoft.com/office/drawing/2014/main" id="{13E166AE-9F18-47A2-95B2-B7B46DD2B2B9}"/>
                </a:ext>
              </a:extLst>
            </p:cNvPr>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4" name="Google Shape;5706;p79">
              <a:extLst>
                <a:ext uri="{FF2B5EF4-FFF2-40B4-BE49-F238E27FC236}">
                  <a16:creationId xmlns:a16="http://schemas.microsoft.com/office/drawing/2014/main" id="{F4661F5D-AF88-44E1-B950-7CA1287B633A}"/>
                </a:ext>
              </a:extLst>
            </p:cNvPr>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5" name="Google Shape;5707;p79">
              <a:extLst>
                <a:ext uri="{FF2B5EF4-FFF2-40B4-BE49-F238E27FC236}">
                  <a16:creationId xmlns:a16="http://schemas.microsoft.com/office/drawing/2014/main" id="{414B6331-C791-4373-8FB4-7E67E7DF8A5C}"/>
                </a:ext>
              </a:extLst>
            </p:cNvPr>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 name="Google Shape;5708;p79">
              <a:extLst>
                <a:ext uri="{FF2B5EF4-FFF2-40B4-BE49-F238E27FC236}">
                  <a16:creationId xmlns:a16="http://schemas.microsoft.com/office/drawing/2014/main" id="{9CCE6C5A-A6E3-479C-AEA9-7A2FA1299EC7}"/>
                </a:ext>
              </a:extLst>
            </p:cNvPr>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87" name="TextBox 86">
            <a:extLst>
              <a:ext uri="{FF2B5EF4-FFF2-40B4-BE49-F238E27FC236}">
                <a16:creationId xmlns:a16="http://schemas.microsoft.com/office/drawing/2014/main" id="{AFEB51AC-2D2F-4942-99BA-23796C31452A}"/>
              </a:ext>
            </a:extLst>
          </p:cNvPr>
          <p:cNvSpPr txBox="1"/>
          <p:nvPr/>
        </p:nvSpPr>
        <p:spPr>
          <a:xfrm>
            <a:off x="10102037" y="1904603"/>
            <a:ext cx="1419647" cy="830997"/>
          </a:xfrm>
          <a:prstGeom prst="rect">
            <a:avLst/>
          </a:prstGeom>
          <a:noFill/>
        </p:spPr>
        <p:txBody>
          <a:bodyPr wrap="square" rtlCol="0">
            <a:spAutoFit/>
          </a:bodyPr>
          <a:lstStyle/>
          <a:p>
            <a:r>
              <a:rPr lang="en-CA" sz="2400" b="1" dirty="0">
                <a:solidFill>
                  <a:schemeClr val="bg1"/>
                </a:solidFill>
                <a:latin typeface="Calibri" panose="020F0502020204030204" pitchFamily="34" charset="0"/>
                <a:cs typeface="Calibri" panose="020F0502020204030204" pitchFamily="34" charset="0"/>
              </a:rPr>
              <a:t>879.28 sec</a:t>
            </a:r>
          </a:p>
        </p:txBody>
      </p:sp>
      <p:grpSp>
        <p:nvGrpSpPr>
          <p:cNvPr id="88" name="Google Shape;5788;p79">
            <a:extLst>
              <a:ext uri="{FF2B5EF4-FFF2-40B4-BE49-F238E27FC236}">
                <a16:creationId xmlns:a16="http://schemas.microsoft.com/office/drawing/2014/main" id="{1D6076C9-9ADC-4A52-AB49-5C4970C528CD}"/>
              </a:ext>
            </a:extLst>
          </p:cNvPr>
          <p:cNvGrpSpPr/>
          <p:nvPr/>
        </p:nvGrpSpPr>
        <p:grpSpPr>
          <a:xfrm>
            <a:off x="8895347" y="4933226"/>
            <a:ext cx="807522" cy="648367"/>
            <a:chOff x="4610450" y="3703750"/>
            <a:chExt cx="453050" cy="332175"/>
          </a:xfrm>
        </p:grpSpPr>
        <p:sp>
          <p:nvSpPr>
            <p:cNvPr id="89" name="Google Shape;5789;p79">
              <a:extLst>
                <a:ext uri="{FF2B5EF4-FFF2-40B4-BE49-F238E27FC236}">
                  <a16:creationId xmlns:a16="http://schemas.microsoft.com/office/drawing/2014/main" id="{FD1455E7-5D1D-44AA-B27A-13AA49AAC4D4}"/>
                </a:ext>
              </a:extLst>
            </p:cNvPr>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0" name="Google Shape;5790;p79">
              <a:extLst>
                <a:ext uri="{FF2B5EF4-FFF2-40B4-BE49-F238E27FC236}">
                  <a16:creationId xmlns:a16="http://schemas.microsoft.com/office/drawing/2014/main" id="{710E4FDE-D5E3-42AE-BEE0-973968F3FBE5}"/>
                </a:ext>
              </a:extLst>
            </p:cNvPr>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91" name="TextBox 90">
            <a:extLst>
              <a:ext uri="{FF2B5EF4-FFF2-40B4-BE49-F238E27FC236}">
                <a16:creationId xmlns:a16="http://schemas.microsoft.com/office/drawing/2014/main" id="{3EB18DEB-94A1-41F4-9849-C36F2650CE5B}"/>
              </a:ext>
            </a:extLst>
          </p:cNvPr>
          <p:cNvSpPr txBox="1"/>
          <p:nvPr/>
        </p:nvSpPr>
        <p:spPr>
          <a:xfrm>
            <a:off x="10076937" y="3442393"/>
            <a:ext cx="1321338" cy="461665"/>
          </a:xfrm>
          <a:prstGeom prst="rect">
            <a:avLst/>
          </a:prstGeom>
          <a:noFill/>
        </p:spPr>
        <p:txBody>
          <a:bodyPr wrap="square" rtlCol="0">
            <a:spAutoFit/>
          </a:bodyPr>
          <a:lstStyle/>
          <a:p>
            <a:r>
              <a:rPr lang="en-CA" sz="2400" b="1" dirty="0">
                <a:solidFill>
                  <a:schemeClr val="bg1"/>
                </a:solidFill>
                <a:latin typeface="Calibri" panose="020F0502020204030204" pitchFamily="34" charset="0"/>
                <a:cs typeface="Calibri" panose="020F0502020204030204" pitchFamily="34" charset="0"/>
              </a:rPr>
              <a:t>0.64</a:t>
            </a:r>
          </a:p>
        </p:txBody>
      </p:sp>
      <p:sp>
        <p:nvSpPr>
          <p:cNvPr id="92" name="TextBox 91">
            <a:extLst>
              <a:ext uri="{FF2B5EF4-FFF2-40B4-BE49-F238E27FC236}">
                <a16:creationId xmlns:a16="http://schemas.microsoft.com/office/drawing/2014/main" id="{173715C4-8711-4D4D-BCBC-6233D82FA0EE}"/>
              </a:ext>
            </a:extLst>
          </p:cNvPr>
          <p:cNvSpPr txBox="1"/>
          <p:nvPr/>
        </p:nvSpPr>
        <p:spPr>
          <a:xfrm>
            <a:off x="10075131" y="5014917"/>
            <a:ext cx="1321338" cy="461665"/>
          </a:xfrm>
          <a:prstGeom prst="rect">
            <a:avLst/>
          </a:prstGeom>
          <a:noFill/>
        </p:spPr>
        <p:txBody>
          <a:bodyPr wrap="square" rtlCol="0">
            <a:spAutoFit/>
          </a:bodyPr>
          <a:lstStyle/>
          <a:p>
            <a:r>
              <a:rPr lang="en-CA" sz="2400" b="1" dirty="0">
                <a:solidFill>
                  <a:schemeClr val="bg1"/>
                </a:solidFill>
                <a:latin typeface="Calibri" panose="020F0502020204030204" pitchFamily="34" charset="0"/>
                <a:cs typeface="Calibri" panose="020F0502020204030204" pitchFamily="34" charset="0"/>
              </a:rPr>
              <a:t>4.086</a:t>
            </a:r>
          </a:p>
        </p:txBody>
      </p:sp>
      <p:pic>
        <p:nvPicPr>
          <p:cNvPr id="93" name="Picture 92">
            <a:extLst>
              <a:ext uri="{FF2B5EF4-FFF2-40B4-BE49-F238E27FC236}">
                <a16:creationId xmlns:a16="http://schemas.microsoft.com/office/drawing/2014/main" id="{F7977C15-0244-4B76-A38A-D9AA8CCD2EA1}"/>
              </a:ext>
            </a:extLst>
          </p:cNvPr>
          <p:cNvPicPr>
            <a:picLocks/>
          </p:cNvPicPr>
          <p:nvPr/>
        </p:nvPicPr>
        <p:blipFill>
          <a:blip r:embed="rId4"/>
          <a:stretch>
            <a:fillRect/>
          </a:stretch>
        </p:blipFill>
        <p:spPr>
          <a:xfrm>
            <a:off x="148594" y="2487544"/>
            <a:ext cx="3057080" cy="1923313"/>
          </a:xfrm>
          <a:prstGeom prst="rect">
            <a:avLst/>
          </a:prstGeom>
          <a:ln w="69850">
            <a:solidFill>
              <a:schemeClr val="tx1"/>
            </a:solidFill>
          </a:ln>
        </p:spPr>
      </p:pic>
      <p:sp>
        <p:nvSpPr>
          <p:cNvPr id="94" name="TextBox 93">
            <a:extLst>
              <a:ext uri="{FF2B5EF4-FFF2-40B4-BE49-F238E27FC236}">
                <a16:creationId xmlns:a16="http://schemas.microsoft.com/office/drawing/2014/main" id="{0C449784-8BDA-46F4-A90A-2CA2D68F0983}"/>
              </a:ext>
            </a:extLst>
          </p:cNvPr>
          <p:cNvSpPr txBox="1"/>
          <p:nvPr/>
        </p:nvSpPr>
        <p:spPr>
          <a:xfrm>
            <a:off x="8371818" y="1434146"/>
            <a:ext cx="3450161" cy="4536504"/>
          </a:xfrm>
          <a:prstGeom prst="rect">
            <a:avLst/>
          </a:prstGeom>
          <a:solidFill>
            <a:schemeClr val="tx1"/>
          </a:solidFill>
        </p:spPr>
        <p:txBody>
          <a:bodyPr wrap="square" rtlCol="0">
            <a:noAutofit/>
          </a:bodyPr>
          <a:lstStyle/>
          <a:p>
            <a:endParaRPr lang="en-CA" b="1" dirty="0">
              <a:solidFill>
                <a:schemeClr val="bg1"/>
              </a:solidFill>
            </a:endParaRPr>
          </a:p>
          <a:p>
            <a:endParaRPr lang="en-US" dirty="0"/>
          </a:p>
        </p:txBody>
      </p:sp>
      <p:grpSp>
        <p:nvGrpSpPr>
          <p:cNvPr id="95" name="Google Shape;5646;p79">
            <a:extLst>
              <a:ext uri="{FF2B5EF4-FFF2-40B4-BE49-F238E27FC236}">
                <a16:creationId xmlns:a16="http://schemas.microsoft.com/office/drawing/2014/main" id="{F1381D27-89E7-49B1-97F2-2397FDB7B902}"/>
              </a:ext>
            </a:extLst>
          </p:cNvPr>
          <p:cNvGrpSpPr/>
          <p:nvPr/>
        </p:nvGrpSpPr>
        <p:grpSpPr>
          <a:xfrm>
            <a:off x="8618168" y="1544422"/>
            <a:ext cx="1133301" cy="856956"/>
            <a:chOff x="6660750" y="298550"/>
            <a:chExt cx="396900" cy="396300"/>
          </a:xfrm>
        </p:grpSpPr>
        <p:sp>
          <p:nvSpPr>
            <p:cNvPr id="96" name="Google Shape;5647;p79">
              <a:extLst>
                <a:ext uri="{FF2B5EF4-FFF2-40B4-BE49-F238E27FC236}">
                  <a16:creationId xmlns:a16="http://schemas.microsoft.com/office/drawing/2014/main" id="{0668CF0E-54B5-4DA2-92A5-76815FB92B73}"/>
                </a:ext>
              </a:extLst>
            </p:cNvPr>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 name="Google Shape;5648;p79">
              <a:extLst>
                <a:ext uri="{FF2B5EF4-FFF2-40B4-BE49-F238E27FC236}">
                  <a16:creationId xmlns:a16="http://schemas.microsoft.com/office/drawing/2014/main" id="{90FA253C-C389-4B23-8C81-0AB95039FB95}"/>
                </a:ext>
              </a:extLst>
            </p:cNvPr>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8" name="Google Shape;5703;p79">
            <a:extLst>
              <a:ext uri="{FF2B5EF4-FFF2-40B4-BE49-F238E27FC236}">
                <a16:creationId xmlns:a16="http://schemas.microsoft.com/office/drawing/2014/main" id="{E83B782D-FB45-4F47-9DEC-AAC86BAB2633}"/>
              </a:ext>
            </a:extLst>
          </p:cNvPr>
          <p:cNvGrpSpPr/>
          <p:nvPr/>
        </p:nvGrpSpPr>
        <p:grpSpPr>
          <a:xfrm>
            <a:off x="8728654" y="3005924"/>
            <a:ext cx="924073" cy="945105"/>
            <a:chOff x="5970800" y="1619250"/>
            <a:chExt cx="428650" cy="456725"/>
          </a:xfrm>
        </p:grpSpPr>
        <p:sp>
          <p:nvSpPr>
            <p:cNvPr id="99" name="Google Shape;5704;p79">
              <a:extLst>
                <a:ext uri="{FF2B5EF4-FFF2-40B4-BE49-F238E27FC236}">
                  <a16:creationId xmlns:a16="http://schemas.microsoft.com/office/drawing/2014/main" id="{E5B7D3C3-6E61-4AF0-A03A-7589A46FD964}"/>
                </a:ext>
              </a:extLst>
            </p:cNvPr>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 name="Google Shape;5705;p79">
              <a:extLst>
                <a:ext uri="{FF2B5EF4-FFF2-40B4-BE49-F238E27FC236}">
                  <a16:creationId xmlns:a16="http://schemas.microsoft.com/office/drawing/2014/main" id="{9217CD40-A538-4FEA-99CC-AF933D611644}"/>
                </a:ext>
              </a:extLst>
            </p:cNvPr>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1" name="Google Shape;5706;p79">
              <a:extLst>
                <a:ext uri="{FF2B5EF4-FFF2-40B4-BE49-F238E27FC236}">
                  <a16:creationId xmlns:a16="http://schemas.microsoft.com/office/drawing/2014/main" id="{D00856A1-61CF-4F49-9818-D2B4E702AA42}"/>
                </a:ext>
              </a:extLst>
            </p:cNvPr>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 name="Google Shape;5707;p79">
              <a:extLst>
                <a:ext uri="{FF2B5EF4-FFF2-40B4-BE49-F238E27FC236}">
                  <a16:creationId xmlns:a16="http://schemas.microsoft.com/office/drawing/2014/main" id="{E7C67E43-7CF7-4479-938A-B0EE2C9251C6}"/>
                </a:ext>
              </a:extLst>
            </p:cNvPr>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3" name="Google Shape;5708;p79">
              <a:extLst>
                <a:ext uri="{FF2B5EF4-FFF2-40B4-BE49-F238E27FC236}">
                  <a16:creationId xmlns:a16="http://schemas.microsoft.com/office/drawing/2014/main" id="{E919EFD4-8810-408B-AD58-863724BA0137}"/>
                </a:ext>
              </a:extLst>
            </p:cNvPr>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4" name="Google Shape;5788;p79">
            <a:extLst>
              <a:ext uri="{FF2B5EF4-FFF2-40B4-BE49-F238E27FC236}">
                <a16:creationId xmlns:a16="http://schemas.microsoft.com/office/drawing/2014/main" id="{A725EEDC-1F38-42F6-A2E7-25A8D046A653}"/>
              </a:ext>
            </a:extLst>
          </p:cNvPr>
          <p:cNvGrpSpPr/>
          <p:nvPr/>
        </p:nvGrpSpPr>
        <p:grpSpPr>
          <a:xfrm>
            <a:off x="8823680" y="4757682"/>
            <a:ext cx="814829" cy="648367"/>
            <a:chOff x="4610450" y="3703750"/>
            <a:chExt cx="453050" cy="332175"/>
          </a:xfrm>
        </p:grpSpPr>
        <p:sp>
          <p:nvSpPr>
            <p:cNvPr id="105" name="Google Shape;5789;p79">
              <a:extLst>
                <a:ext uri="{FF2B5EF4-FFF2-40B4-BE49-F238E27FC236}">
                  <a16:creationId xmlns:a16="http://schemas.microsoft.com/office/drawing/2014/main" id="{4C446B98-A4DA-4F36-BE2C-5D0CA26CC49F}"/>
                </a:ext>
              </a:extLst>
            </p:cNvPr>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6" name="Google Shape;5790;p79">
              <a:extLst>
                <a:ext uri="{FF2B5EF4-FFF2-40B4-BE49-F238E27FC236}">
                  <a16:creationId xmlns:a16="http://schemas.microsoft.com/office/drawing/2014/main" id="{FCB8324B-575D-42C3-B7AF-687D5FB3CEF0}"/>
                </a:ext>
              </a:extLst>
            </p:cNvPr>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07" name="TextBox 106">
            <a:extLst>
              <a:ext uri="{FF2B5EF4-FFF2-40B4-BE49-F238E27FC236}">
                <a16:creationId xmlns:a16="http://schemas.microsoft.com/office/drawing/2014/main" id="{779E402D-8A9B-4BDD-9F3D-B1BABCD50F0B}"/>
              </a:ext>
            </a:extLst>
          </p:cNvPr>
          <p:cNvSpPr txBox="1"/>
          <p:nvPr/>
        </p:nvSpPr>
        <p:spPr>
          <a:xfrm>
            <a:off x="9966021" y="1697417"/>
            <a:ext cx="1432494" cy="830997"/>
          </a:xfrm>
          <a:prstGeom prst="rect">
            <a:avLst/>
          </a:prstGeom>
          <a:noFill/>
        </p:spPr>
        <p:txBody>
          <a:bodyPr wrap="square" rtlCol="0">
            <a:spAutoFit/>
          </a:bodyPr>
          <a:lstStyle/>
          <a:p>
            <a:r>
              <a:rPr lang="en-CA" sz="2400" b="1" dirty="0">
                <a:solidFill>
                  <a:schemeClr val="bg1"/>
                </a:solidFill>
                <a:latin typeface="Calibri" panose="020F0502020204030204" pitchFamily="34" charset="0"/>
                <a:cs typeface="Calibri" panose="020F0502020204030204" pitchFamily="34" charset="0"/>
              </a:rPr>
              <a:t>341.07 sec</a:t>
            </a:r>
          </a:p>
        </p:txBody>
      </p:sp>
      <p:sp>
        <p:nvSpPr>
          <p:cNvPr id="108" name="TextBox 107">
            <a:extLst>
              <a:ext uri="{FF2B5EF4-FFF2-40B4-BE49-F238E27FC236}">
                <a16:creationId xmlns:a16="http://schemas.microsoft.com/office/drawing/2014/main" id="{341D267B-0014-49BF-94E8-8B43B42BDD83}"/>
              </a:ext>
            </a:extLst>
          </p:cNvPr>
          <p:cNvSpPr txBox="1"/>
          <p:nvPr/>
        </p:nvSpPr>
        <p:spPr>
          <a:xfrm>
            <a:off x="9958070" y="3214438"/>
            <a:ext cx="1333295" cy="461665"/>
          </a:xfrm>
          <a:prstGeom prst="rect">
            <a:avLst/>
          </a:prstGeom>
          <a:noFill/>
        </p:spPr>
        <p:txBody>
          <a:bodyPr wrap="square" rtlCol="0">
            <a:spAutoFit/>
          </a:bodyPr>
          <a:lstStyle/>
          <a:p>
            <a:r>
              <a:rPr lang="en-CA" sz="2400" b="1" dirty="0">
                <a:solidFill>
                  <a:schemeClr val="bg1"/>
                </a:solidFill>
                <a:highlight>
                  <a:srgbClr val="FFFF00"/>
                </a:highlight>
                <a:latin typeface="Calibri" panose="020F0502020204030204" pitchFamily="34" charset="0"/>
                <a:cs typeface="Calibri" panose="020F0502020204030204" pitchFamily="34" charset="0"/>
              </a:rPr>
              <a:t>0.98</a:t>
            </a:r>
          </a:p>
        </p:txBody>
      </p:sp>
      <p:sp>
        <p:nvSpPr>
          <p:cNvPr id="109" name="TextBox 108">
            <a:extLst>
              <a:ext uri="{FF2B5EF4-FFF2-40B4-BE49-F238E27FC236}">
                <a16:creationId xmlns:a16="http://schemas.microsoft.com/office/drawing/2014/main" id="{938EB2CC-3FBC-4D7C-9619-44BC8B45923B}"/>
              </a:ext>
            </a:extLst>
          </p:cNvPr>
          <p:cNvSpPr txBox="1"/>
          <p:nvPr/>
        </p:nvSpPr>
        <p:spPr>
          <a:xfrm>
            <a:off x="9958070" y="4783205"/>
            <a:ext cx="1333295" cy="461665"/>
          </a:xfrm>
          <a:prstGeom prst="rect">
            <a:avLst/>
          </a:prstGeom>
          <a:noFill/>
        </p:spPr>
        <p:txBody>
          <a:bodyPr wrap="square" rtlCol="0">
            <a:spAutoFit/>
          </a:bodyPr>
          <a:lstStyle/>
          <a:p>
            <a:r>
              <a:rPr lang="en-CA" sz="2400" b="1" dirty="0">
                <a:solidFill>
                  <a:schemeClr val="bg1"/>
                </a:solidFill>
                <a:highlight>
                  <a:srgbClr val="FFFF00"/>
                </a:highlight>
                <a:latin typeface="Calibri" panose="020F0502020204030204" pitchFamily="34" charset="0"/>
                <a:cs typeface="Calibri" panose="020F0502020204030204" pitchFamily="34" charset="0"/>
              </a:rPr>
              <a:t>0.154</a:t>
            </a:r>
          </a:p>
        </p:txBody>
      </p:sp>
      <p:sp>
        <p:nvSpPr>
          <p:cNvPr id="110" name="TextBox 109">
            <a:extLst>
              <a:ext uri="{FF2B5EF4-FFF2-40B4-BE49-F238E27FC236}">
                <a16:creationId xmlns:a16="http://schemas.microsoft.com/office/drawing/2014/main" id="{A3CABCEC-2982-4355-9515-CF1C2B127CC9}"/>
              </a:ext>
            </a:extLst>
          </p:cNvPr>
          <p:cNvSpPr txBox="1"/>
          <p:nvPr/>
        </p:nvSpPr>
        <p:spPr>
          <a:xfrm>
            <a:off x="765820" y="476672"/>
            <a:ext cx="3672409" cy="584775"/>
          </a:xfrm>
          <a:prstGeom prst="rect">
            <a:avLst/>
          </a:prstGeom>
          <a:noFill/>
        </p:spPr>
        <p:txBody>
          <a:bodyPr wrap="square" rtlCol="0">
            <a:spAutoFit/>
          </a:bodyPr>
          <a:lstStyle/>
          <a:p>
            <a:r>
              <a:rPr lang="en-CA" sz="3200" b="1" dirty="0">
                <a:latin typeface="Calibri" panose="020F0502020204030204" pitchFamily="34" charset="0"/>
                <a:cs typeface="Calibri" panose="020F0502020204030204" pitchFamily="34" charset="0"/>
              </a:rPr>
              <a:t>Modelling</a:t>
            </a:r>
          </a:p>
        </p:txBody>
      </p:sp>
    </p:spTree>
    <p:extLst>
      <p:ext uri="{BB962C8B-B14F-4D97-AF65-F5344CB8AC3E}">
        <p14:creationId xmlns:p14="http://schemas.microsoft.com/office/powerpoint/2010/main" val="3279290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 calcmode="lin" valueType="num">
                                      <p:cBhvr additive="base">
                                        <p:cTn id="7" dur="500" fill="hold"/>
                                        <p:tgtEl>
                                          <p:spTgt spid="77"/>
                                        </p:tgtEl>
                                        <p:attrNameLst>
                                          <p:attrName>ppt_x</p:attrName>
                                        </p:attrNameLst>
                                      </p:cBhvr>
                                      <p:tavLst>
                                        <p:tav tm="0">
                                          <p:val>
                                            <p:strVal val="#ppt_x"/>
                                          </p:val>
                                        </p:tav>
                                        <p:tav tm="100000">
                                          <p:val>
                                            <p:strVal val="#ppt_x"/>
                                          </p:val>
                                        </p:tav>
                                      </p:tavLst>
                                    </p:anim>
                                    <p:anim calcmode="lin" valueType="num">
                                      <p:cBhvr additive="base">
                                        <p:cTn id="8" dur="500" fill="hold"/>
                                        <p:tgtEl>
                                          <p:spTgt spid="7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8"/>
                                        </p:tgtEl>
                                        <p:attrNameLst>
                                          <p:attrName>style.visibility</p:attrName>
                                        </p:attrNameLst>
                                      </p:cBhvr>
                                      <p:to>
                                        <p:strVal val="visible"/>
                                      </p:to>
                                    </p:set>
                                    <p:anim calcmode="lin" valueType="num">
                                      <p:cBhvr additive="base">
                                        <p:cTn id="11" dur="500" fill="hold"/>
                                        <p:tgtEl>
                                          <p:spTgt spid="78"/>
                                        </p:tgtEl>
                                        <p:attrNameLst>
                                          <p:attrName>ppt_x</p:attrName>
                                        </p:attrNameLst>
                                      </p:cBhvr>
                                      <p:tavLst>
                                        <p:tav tm="0">
                                          <p:val>
                                            <p:strVal val="#ppt_x"/>
                                          </p:val>
                                        </p:tav>
                                        <p:tav tm="100000">
                                          <p:val>
                                            <p:strVal val="#ppt_x"/>
                                          </p:val>
                                        </p:tav>
                                      </p:tavLst>
                                    </p:anim>
                                    <p:anim calcmode="lin" valueType="num">
                                      <p:cBhvr additive="base">
                                        <p:cTn id="12" dur="500" fill="hold"/>
                                        <p:tgtEl>
                                          <p:spTgt spid="7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1"/>
                                        </p:tgtEl>
                                        <p:attrNameLst>
                                          <p:attrName>style.visibility</p:attrName>
                                        </p:attrNameLst>
                                      </p:cBhvr>
                                      <p:to>
                                        <p:strVal val="visible"/>
                                      </p:to>
                                    </p:set>
                                    <p:anim calcmode="lin" valueType="num">
                                      <p:cBhvr additive="base">
                                        <p:cTn id="15" dur="500" fill="hold"/>
                                        <p:tgtEl>
                                          <p:spTgt spid="81"/>
                                        </p:tgtEl>
                                        <p:attrNameLst>
                                          <p:attrName>ppt_x</p:attrName>
                                        </p:attrNameLst>
                                      </p:cBhvr>
                                      <p:tavLst>
                                        <p:tav tm="0">
                                          <p:val>
                                            <p:strVal val="#ppt_x"/>
                                          </p:val>
                                        </p:tav>
                                        <p:tav tm="100000">
                                          <p:val>
                                            <p:strVal val="#ppt_x"/>
                                          </p:val>
                                        </p:tav>
                                      </p:tavLst>
                                    </p:anim>
                                    <p:anim calcmode="lin" valueType="num">
                                      <p:cBhvr additive="base">
                                        <p:cTn id="16" dur="500" fill="hold"/>
                                        <p:tgtEl>
                                          <p:spTgt spid="8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7"/>
                                        </p:tgtEl>
                                        <p:attrNameLst>
                                          <p:attrName>style.visibility</p:attrName>
                                        </p:attrNameLst>
                                      </p:cBhvr>
                                      <p:to>
                                        <p:strVal val="visible"/>
                                      </p:to>
                                    </p:set>
                                    <p:anim calcmode="lin" valueType="num">
                                      <p:cBhvr additive="base">
                                        <p:cTn id="19" dur="500" fill="hold"/>
                                        <p:tgtEl>
                                          <p:spTgt spid="87"/>
                                        </p:tgtEl>
                                        <p:attrNameLst>
                                          <p:attrName>ppt_x</p:attrName>
                                        </p:attrNameLst>
                                      </p:cBhvr>
                                      <p:tavLst>
                                        <p:tav tm="0">
                                          <p:val>
                                            <p:strVal val="#ppt_x"/>
                                          </p:val>
                                        </p:tav>
                                        <p:tav tm="100000">
                                          <p:val>
                                            <p:strVal val="#ppt_x"/>
                                          </p:val>
                                        </p:tav>
                                      </p:tavLst>
                                    </p:anim>
                                    <p:anim calcmode="lin" valueType="num">
                                      <p:cBhvr additive="base">
                                        <p:cTn id="20" dur="500" fill="hold"/>
                                        <p:tgtEl>
                                          <p:spTgt spid="8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8"/>
                                        </p:tgtEl>
                                        <p:attrNameLst>
                                          <p:attrName>style.visibility</p:attrName>
                                        </p:attrNameLst>
                                      </p:cBhvr>
                                      <p:to>
                                        <p:strVal val="visible"/>
                                      </p:to>
                                    </p:set>
                                    <p:anim calcmode="lin" valueType="num">
                                      <p:cBhvr additive="base">
                                        <p:cTn id="23" dur="500" fill="hold"/>
                                        <p:tgtEl>
                                          <p:spTgt spid="88"/>
                                        </p:tgtEl>
                                        <p:attrNameLst>
                                          <p:attrName>ppt_x</p:attrName>
                                        </p:attrNameLst>
                                      </p:cBhvr>
                                      <p:tavLst>
                                        <p:tav tm="0">
                                          <p:val>
                                            <p:strVal val="#ppt_x"/>
                                          </p:val>
                                        </p:tav>
                                        <p:tav tm="100000">
                                          <p:val>
                                            <p:strVal val="#ppt_x"/>
                                          </p:val>
                                        </p:tav>
                                      </p:tavLst>
                                    </p:anim>
                                    <p:anim calcmode="lin" valueType="num">
                                      <p:cBhvr additive="base">
                                        <p:cTn id="24" dur="500" fill="hold"/>
                                        <p:tgtEl>
                                          <p:spTgt spid="8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1"/>
                                        </p:tgtEl>
                                        <p:attrNameLst>
                                          <p:attrName>style.visibility</p:attrName>
                                        </p:attrNameLst>
                                      </p:cBhvr>
                                      <p:to>
                                        <p:strVal val="visible"/>
                                      </p:to>
                                    </p:set>
                                    <p:anim calcmode="lin" valueType="num">
                                      <p:cBhvr additive="base">
                                        <p:cTn id="27" dur="500" fill="hold"/>
                                        <p:tgtEl>
                                          <p:spTgt spid="91"/>
                                        </p:tgtEl>
                                        <p:attrNameLst>
                                          <p:attrName>ppt_x</p:attrName>
                                        </p:attrNameLst>
                                      </p:cBhvr>
                                      <p:tavLst>
                                        <p:tav tm="0">
                                          <p:val>
                                            <p:strVal val="#ppt_x"/>
                                          </p:val>
                                        </p:tav>
                                        <p:tav tm="100000">
                                          <p:val>
                                            <p:strVal val="#ppt_x"/>
                                          </p:val>
                                        </p:tav>
                                      </p:tavLst>
                                    </p:anim>
                                    <p:anim calcmode="lin" valueType="num">
                                      <p:cBhvr additive="base">
                                        <p:cTn id="28" dur="500" fill="hold"/>
                                        <p:tgtEl>
                                          <p:spTgt spid="9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92"/>
                                        </p:tgtEl>
                                        <p:attrNameLst>
                                          <p:attrName>style.visibility</p:attrName>
                                        </p:attrNameLst>
                                      </p:cBhvr>
                                      <p:to>
                                        <p:strVal val="visible"/>
                                      </p:to>
                                    </p:set>
                                    <p:anim calcmode="lin" valueType="num">
                                      <p:cBhvr additive="base">
                                        <p:cTn id="31" dur="500" fill="hold"/>
                                        <p:tgtEl>
                                          <p:spTgt spid="92"/>
                                        </p:tgtEl>
                                        <p:attrNameLst>
                                          <p:attrName>ppt_x</p:attrName>
                                        </p:attrNameLst>
                                      </p:cBhvr>
                                      <p:tavLst>
                                        <p:tav tm="0">
                                          <p:val>
                                            <p:strVal val="#ppt_x"/>
                                          </p:val>
                                        </p:tav>
                                        <p:tav tm="100000">
                                          <p:val>
                                            <p:strVal val="#ppt_x"/>
                                          </p:val>
                                        </p:tav>
                                      </p:tavLst>
                                    </p:anim>
                                    <p:anim calcmode="lin" valueType="num">
                                      <p:cBhvr additive="base">
                                        <p:cTn id="32" dur="500" fill="hold"/>
                                        <p:tgtEl>
                                          <p:spTgt spid="92"/>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76"/>
                                        </p:tgtEl>
                                        <p:attrNameLst>
                                          <p:attrName>style.visibility</p:attrName>
                                        </p:attrNameLst>
                                      </p:cBhvr>
                                      <p:to>
                                        <p:strVal val="visible"/>
                                      </p:to>
                                    </p:set>
                                    <p:anim calcmode="lin" valueType="num">
                                      <p:cBhvr additive="base">
                                        <p:cTn id="35" dur="500" fill="hold"/>
                                        <p:tgtEl>
                                          <p:spTgt spid="76"/>
                                        </p:tgtEl>
                                        <p:attrNameLst>
                                          <p:attrName>ppt_x</p:attrName>
                                        </p:attrNameLst>
                                      </p:cBhvr>
                                      <p:tavLst>
                                        <p:tav tm="0">
                                          <p:val>
                                            <p:strVal val="#ppt_x"/>
                                          </p:val>
                                        </p:tav>
                                        <p:tav tm="100000">
                                          <p:val>
                                            <p:strVal val="#ppt_x"/>
                                          </p:val>
                                        </p:tav>
                                      </p:tavLst>
                                    </p:anim>
                                    <p:anim calcmode="lin" valueType="num">
                                      <p:cBhvr additive="base">
                                        <p:cTn id="36"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94"/>
                                        </p:tgtEl>
                                        <p:attrNameLst>
                                          <p:attrName>style.visibility</p:attrName>
                                        </p:attrNameLst>
                                      </p:cBhvr>
                                      <p:to>
                                        <p:strVal val="visible"/>
                                      </p:to>
                                    </p:set>
                                    <p:anim calcmode="lin" valueType="num">
                                      <p:cBhvr additive="base">
                                        <p:cTn id="41" dur="500" fill="hold"/>
                                        <p:tgtEl>
                                          <p:spTgt spid="94"/>
                                        </p:tgtEl>
                                        <p:attrNameLst>
                                          <p:attrName>ppt_x</p:attrName>
                                        </p:attrNameLst>
                                      </p:cBhvr>
                                      <p:tavLst>
                                        <p:tav tm="0">
                                          <p:val>
                                            <p:strVal val="#ppt_x"/>
                                          </p:val>
                                        </p:tav>
                                        <p:tav tm="100000">
                                          <p:val>
                                            <p:strVal val="#ppt_x"/>
                                          </p:val>
                                        </p:tav>
                                      </p:tavLst>
                                    </p:anim>
                                    <p:anim calcmode="lin" valueType="num">
                                      <p:cBhvr additive="base">
                                        <p:cTn id="42" dur="500" fill="hold"/>
                                        <p:tgtEl>
                                          <p:spTgt spid="94"/>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95"/>
                                        </p:tgtEl>
                                        <p:attrNameLst>
                                          <p:attrName>style.visibility</p:attrName>
                                        </p:attrNameLst>
                                      </p:cBhvr>
                                      <p:to>
                                        <p:strVal val="visible"/>
                                      </p:to>
                                    </p:set>
                                    <p:anim calcmode="lin" valueType="num">
                                      <p:cBhvr additive="base">
                                        <p:cTn id="45" dur="500" fill="hold"/>
                                        <p:tgtEl>
                                          <p:spTgt spid="95"/>
                                        </p:tgtEl>
                                        <p:attrNameLst>
                                          <p:attrName>ppt_x</p:attrName>
                                        </p:attrNameLst>
                                      </p:cBhvr>
                                      <p:tavLst>
                                        <p:tav tm="0">
                                          <p:val>
                                            <p:strVal val="#ppt_x"/>
                                          </p:val>
                                        </p:tav>
                                        <p:tav tm="100000">
                                          <p:val>
                                            <p:strVal val="#ppt_x"/>
                                          </p:val>
                                        </p:tav>
                                      </p:tavLst>
                                    </p:anim>
                                    <p:anim calcmode="lin" valueType="num">
                                      <p:cBhvr additive="base">
                                        <p:cTn id="46" dur="500" fill="hold"/>
                                        <p:tgtEl>
                                          <p:spTgt spid="95"/>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98"/>
                                        </p:tgtEl>
                                        <p:attrNameLst>
                                          <p:attrName>style.visibility</p:attrName>
                                        </p:attrNameLst>
                                      </p:cBhvr>
                                      <p:to>
                                        <p:strVal val="visible"/>
                                      </p:to>
                                    </p:set>
                                    <p:anim calcmode="lin" valueType="num">
                                      <p:cBhvr additive="base">
                                        <p:cTn id="49" dur="500" fill="hold"/>
                                        <p:tgtEl>
                                          <p:spTgt spid="98"/>
                                        </p:tgtEl>
                                        <p:attrNameLst>
                                          <p:attrName>ppt_x</p:attrName>
                                        </p:attrNameLst>
                                      </p:cBhvr>
                                      <p:tavLst>
                                        <p:tav tm="0">
                                          <p:val>
                                            <p:strVal val="#ppt_x"/>
                                          </p:val>
                                        </p:tav>
                                        <p:tav tm="100000">
                                          <p:val>
                                            <p:strVal val="#ppt_x"/>
                                          </p:val>
                                        </p:tav>
                                      </p:tavLst>
                                    </p:anim>
                                    <p:anim calcmode="lin" valueType="num">
                                      <p:cBhvr additive="base">
                                        <p:cTn id="50" dur="500" fill="hold"/>
                                        <p:tgtEl>
                                          <p:spTgt spid="98"/>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04"/>
                                        </p:tgtEl>
                                        <p:attrNameLst>
                                          <p:attrName>style.visibility</p:attrName>
                                        </p:attrNameLst>
                                      </p:cBhvr>
                                      <p:to>
                                        <p:strVal val="visible"/>
                                      </p:to>
                                    </p:set>
                                    <p:anim calcmode="lin" valueType="num">
                                      <p:cBhvr additive="base">
                                        <p:cTn id="53" dur="500" fill="hold"/>
                                        <p:tgtEl>
                                          <p:spTgt spid="104"/>
                                        </p:tgtEl>
                                        <p:attrNameLst>
                                          <p:attrName>ppt_x</p:attrName>
                                        </p:attrNameLst>
                                      </p:cBhvr>
                                      <p:tavLst>
                                        <p:tav tm="0">
                                          <p:val>
                                            <p:strVal val="#ppt_x"/>
                                          </p:val>
                                        </p:tav>
                                        <p:tav tm="100000">
                                          <p:val>
                                            <p:strVal val="#ppt_x"/>
                                          </p:val>
                                        </p:tav>
                                      </p:tavLst>
                                    </p:anim>
                                    <p:anim calcmode="lin" valueType="num">
                                      <p:cBhvr additive="base">
                                        <p:cTn id="54" dur="500" fill="hold"/>
                                        <p:tgtEl>
                                          <p:spTgt spid="104"/>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07"/>
                                        </p:tgtEl>
                                        <p:attrNameLst>
                                          <p:attrName>style.visibility</p:attrName>
                                        </p:attrNameLst>
                                      </p:cBhvr>
                                      <p:to>
                                        <p:strVal val="visible"/>
                                      </p:to>
                                    </p:set>
                                    <p:anim calcmode="lin" valueType="num">
                                      <p:cBhvr additive="base">
                                        <p:cTn id="57" dur="500" fill="hold"/>
                                        <p:tgtEl>
                                          <p:spTgt spid="107"/>
                                        </p:tgtEl>
                                        <p:attrNameLst>
                                          <p:attrName>ppt_x</p:attrName>
                                        </p:attrNameLst>
                                      </p:cBhvr>
                                      <p:tavLst>
                                        <p:tav tm="0">
                                          <p:val>
                                            <p:strVal val="#ppt_x"/>
                                          </p:val>
                                        </p:tav>
                                        <p:tav tm="100000">
                                          <p:val>
                                            <p:strVal val="#ppt_x"/>
                                          </p:val>
                                        </p:tav>
                                      </p:tavLst>
                                    </p:anim>
                                    <p:anim calcmode="lin" valueType="num">
                                      <p:cBhvr additive="base">
                                        <p:cTn id="58" dur="500" fill="hold"/>
                                        <p:tgtEl>
                                          <p:spTgt spid="107"/>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08"/>
                                        </p:tgtEl>
                                        <p:attrNameLst>
                                          <p:attrName>style.visibility</p:attrName>
                                        </p:attrNameLst>
                                      </p:cBhvr>
                                      <p:to>
                                        <p:strVal val="visible"/>
                                      </p:to>
                                    </p:set>
                                    <p:anim calcmode="lin" valueType="num">
                                      <p:cBhvr additive="base">
                                        <p:cTn id="61" dur="500" fill="hold"/>
                                        <p:tgtEl>
                                          <p:spTgt spid="108"/>
                                        </p:tgtEl>
                                        <p:attrNameLst>
                                          <p:attrName>ppt_x</p:attrName>
                                        </p:attrNameLst>
                                      </p:cBhvr>
                                      <p:tavLst>
                                        <p:tav tm="0">
                                          <p:val>
                                            <p:strVal val="#ppt_x"/>
                                          </p:val>
                                        </p:tav>
                                        <p:tav tm="100000">
                                          <p:val>
                                            <p:strVal val="#ppt_x"/>
                                          </p:val>
                                        </p:tav>
                                      </p:tavLst>
                                    </p:anim>
                                    <p:anim calcmode="lin" valueType="num">
                                      <p:cBhvr additive="base">
                                        <p:cTn id="62" dur="500" fill="hold"/>
                                        <p:tgtEl>
                                          <p:spTgt spid="108"/>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09"/>
                                        </p:tgtEl>
                                        <p:attrNameLst>
                                          <p:attrName>style.visibility</p:attrName>
                                        </p:attrNameLst>
                                      </p:cBhvr>
                                      <p:to>
                                        <p:strVal val="visible"/>
                                      </p:to>
                                    </p:set>
                                    <p:anim calcmode="lin" valueType="num">
                                      <p:cBhvr additive="base">
                                        <p:cTn id="65" dur="500" fill="hold"/>
                                        <p:tgtEl>
                                          <p:spTgt spid="109"/>
                                        </p:tgtEl>
                                        <p:attrNameLst>
                                          <p:attrName>ppt_x</p:attrName>
                                        </p:attrNameLst>
                                      </p:cBhvr>
                                      <p:tavLst>
                                        <p:tav tm="0">
                                          <p:val>
                                            <p:strVal val="#ppt_x"/>
                                          </p:val>
                                        </p:tav>
                                        <p:tav tm="100000">
                                          <p:val>
                                            <p:strVal val="#ppt_x"/>
                                          </p:val>
                                        </p:tav>
                                      </p:tavLst>
                                    </p:anim>
                                    <p:anim calcmode="lin" valueType="num">
                                      <p:cBhvr additive="base">
                                        <p:cTn id="66" dur="500" fill="hold"/>
                                        <p:tgtEl>
                                          <p:spTgt spid="109"/>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93"/>
                                        </p:tgtEl>
                                        <p:attrNameLst>
                                          <p:attrName>style.visibility</p:attrName>
                                        </p:attrNameLst>
                                      </p:cBhvr>
                                      <p:to>
                                        <p:strVal val="visible"/>
                                      </p:to>
                                    </p:set>
                                    <p:anim calcmode="lin" valueType="num">
                                      <p:cBhvr additive="base">
                                        <p:cTn id="69" dur="500" fill="hold"/>
                                        <p:tgtEl>
                                          <p:spTgt spid="93"/>
                                        </p:tgtEl>
                                        <p:attrNameLst>
                                          <p:attrName>ppt_x</p:attrName>
                                        </p:attrNameLst>
                                      </p:cBhvr>
                                      <p:tavLst>
                                        <p:tav tm="0">
                                          <p:val>
                                            <p:strVal val="#ppt_x"/>
                                          </p:val>
                                        </p:tav>
                                        <p:tav tm="100000">
                                          <p:val>
                                            <p:strVal val="#ppt_x"/>
                                          </p:val>
                                        </p:tav>
                                      </p:tavLst>
                                    </p:anim>
                                    <p:anim calcmode="lin" valueType="num">
                                      <p:cBhvr additive="base">
                                        <p:cTn id="70"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87" grpId="0"/>
      <p:bldP spid="91" grpId="0"/>
      <p:bldP spid="92" grpId="0"/>
      <p:bldP spid="94" grpId="0" animBg="1"/>
      <p:bldP spid="107" grpId="0"/>
      <p:bldP spid="108" grpId="0"/>
      <p:bldP spid="10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Recommendations</a:t>
            </a:r>
          </a:p>
        </p:txBody>
      </p:sp>
      <p:sp>
        <p:nvSpPr>
          <p:cNvPr id="14" name="Content Placeholder 13"/>
          <p:cNvSpPr>
            <a:spLocks noGrp="1"/>
          </p:cNvSpPr>
          <p:nvPr>
            <p:ph idx="1"/>
          </p:nvPr>
        </p:nvSpPr>
        <p:spPr/>
        <p:txBody>
          <a:bodyPr>
            <a:normAutofit/>
          </a:bodyPr>
          <a:lstStyle/>
          <a:p>
            <a:r>
              <a:rPr lang="en-US" dirty="0"/>
              <a:t>We highly recommend that the incident management system requires a full integration with City of San Francisco GIS system</a:t>
            </a:r>
          </a:p>
          <a:p>
            <a:r>
              <a:rPr lang="en-US" dirty="0"/>
              <a:t>We recommend that  “Other Offenses” category needs to be evaluated and defined more granularly for better understanding of the offense.</a:t>
            </a:r>
          </a:p>
          <a:p>
            <a:r>
              <a:rPr lang="en-CA" dirty="0"/>
              <a:t>Investigate the data collection and/or ETL processes. If required introduce a unique ID to each incident record.</a:t>
            </a:r>
          </a:p>
          <a:p>
            <a:r>
              <a:rPr lang="en-CA" dirty="0"/>
              <a:t>Implement Business Intelligent for visualizing data in different dimensions and measures.</a:t>
            </a:r>
            <a:endParaRPr lang="en-US" dirty="0"/>
          </a:p>
        </p:txBody>
      </p:sp>
      <p:pic>
        <p:nvPicPr>
          <p:cNvPr id="4" name="Picture 3">
            <a:extLst>
              <a:ext uri="{FF2B5EF4-FFF2-40B4-BE49-F238E27FC236}">
                <a16:creationId xmlns:a16="http://schemas.microsoft.com/office/drawing/2014/main" id="{4A53B0AC-2896-44DD-AFE1-1F6572F189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94626" y="1904999"/>
            <a:ext cx="437395" cy="437395"/>
          </a:xfrm>
          <a:prstGeom prst="rect">
            <a:avLst/>
          </a:prstGeom>
        </p:spPr>
      </p:pic>
      <p:pic>
        <p:nvPicPr>
          <p:cNvPr id="6" name="Picture 5">
            <a:extLst>
              <a:ext uri="{FF2B5EF4-FFF2-40B4-BE49-F238E27FC236}">
                <a16:creationId xmlns:a16="http://schemas.microsoft.com/office/drawing/2014/main" id="{5C1B37EE-23B2-42BB-BAEB-F5F9C5C3C2B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85018" y="4077072"/>
            <a:ext cx="437395" cy="437395"/>
          </a:xfrm>
          <a:prstGeom prst="rect">
            <a:avLst/>
          </a:prstGeom>
        </p:spPr>
      </p:pic>
      <p:pic>
        <p:nvPicPr>
          <p:cNvPr id="7" name="Picture 6">
            <a:extLst>
              <a:ext uri="{FF2B5EF4-FFF2-40B4-BE49-F238E27FC236}">
                <a16:creationId xmlns:a16="http://schemas.microsoft.com/office/drawing/2014/main" id="{D20B4571-05CB-46BE-8440-7CA77A2DBDC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94626" y="2798767"/>
            <a:ext cx="437395" cy="437395"/>
          </a:xfrm>
          <a:prstGeom prst="rect">
            <a:avLst/>
          </a:prstGeom>
        </p:spPr>
      </p:pic>
      <p:pic>
        <p:nvPicPr>
          <p:cNvPr id="8" name="Picture 7">
            <a:extLst>
              <a:ext uri="{FF2B5EF4-FFF2-40B4-BE49-F238E27FC236}">
                <a16:creationId xmlns:a16="http://schemas.microsoft.com/office/drawing/2014/main" id="{4ACA143B-DA31-4234-83C6-A3C5A681483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94626" y="4970840"/>
            <a:ext cx="437395" cy="437395"/>
          </a:xfrm>
          <a:prstGeom prst="rect">
            <a:avLst/>
          </a:prstGeom>
        </p:spPr>
      </p:pic>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281AA-6690-FA48-9ADE-06511BEADDBF}"/>
              </a:ext>
            </a:extLst>
          </p:cNvPr>
          <p:cNvSpPr>
            <a:spLocks noGrp="1"/>
          </p:cNvSpPr>
          <p:nvPr>
            <p:ph type="title"/>
          </p:nvPr>
        </p:nvSpPr>
        <p:spPr>
          <a:xfrm>
            <a:off x="1522413" y="381000"/>
            <a:ext cx="9144001" cy="959768"/>
          </a:xfrm>
        </p:spPr>
        <p:txBody>
          <a:bodyPr/>
          <a:lstStyle/>
          <a:p>
            <a:pPr algn="ctr"/>
            <a:r>
              <a:rPr lang="en-CA" dirty="0"/>
              <a:t>Introduction</a:t>
            </a:r>
            <a:endParaRPr lang="en-US" dirty="0"/>
          </a:p>
        </p:txBody>
      </p:sp>
      <p:sp>
        <p:nvSpPr>
          <p:cNvPr id="4" name="Content Placeholder 3">
            <a:extLst>
              <a:ext uri="{FF2B5EF4-FFF2-40B4-BE49-F238E27FC236}">
                <a16:creationId xmlns:a16="http://schemas.microsoft.com/office/drawing/2014/main" id="{4088AF46-361F-3243-BC88-B4602192B1D8}"/>
              </a:ext>
            </a:extLst>
          </p:cNvPr>
          <p:cNvSpPr>
            <a:spLocks noGrp="1"/>
          </p:cNvSpPr>
          <p:nvPr>
            <p:ph sz="half" idx="2"/>
          </p:nvPr>
        </p:nvSpPr>
        <p:spPr>
          <a:xfrm>
            <a:off x="5060034" y="1628800"/>
            <a:ext cx="7128791" cy="4174977"/>
          </a:xfrm>
        </p:spPr>
        <p:txBody>
          <a:bodyPr>
            <a:normAutofit lnSpcReduction="10000"/>
          </a:bodyPr>
          <a:lstStyle/>
          <a:p>
            <a:pPr marL="0" indent="0">
              <a:lnSpc>
                <a:spcPct val="150000"/>
              </a:lnSpc>
              <a:buNone/>
            </a:pPr>
            <a:r>
              <a:rPr lang="en-CA" dirty="0"/>
              <a:t>San Francisco, like all metropolitan cities is hot bed for thriving criminal activities. The San Francisco Police Department (SFPD) is constantly challenged in allocating workforce in prevention of crime to be proactive than reactive. With the current data science technology SFPD would like to better understand crime distribution and category and enable them to anticipate the current and future occurrence of crime</a:t>
            </a:r>
            <a:endParaRPr lang="en-US" dirty="0"/>
          </a:p>
        </p:txBody>
      </p:sp>
      <p:pic>
        <p:nvPicPr>
          <p:cNvPr id="8" name="Picture 7">
            <a:extLst>
              <a:ext uri="{FF2B5EF4-FFF2-40B4-BE49-F238E27FC236}">
                <a16:creationId xmlns:a16="http://schemas.microsoft.com/office/drawing/2014/main" id="{F4C76F16-723C-F04A-AE69-6E8302F536C0}"/>
              </a:ext>
            </a:extLst>
          </p:cNvPr>
          <p:cNvPicPr>
            <a:picLocks noChangeAspect="1"/>
          </p:cNvPicPr>
          <p:nvPr/>
        </p:nvPicPr>
        <p:blipFill>
          <a:blip r:embed="rId2"/>
          <a:stretch>
            <a:fillRect/>
          </a:stretch>
        </p:blipFill>
        <p:spPr>
          <a:xfrm>
            <a:off x="765820" y="2204120"/>
            <a:ext cx="3024336" cy="3024336"/>
          </a:xfrm>
          <a:prstGeom prst="rect">
            <a:avLst/>
          </a:prstGeom>
        </p:spPr>
      </p:pic>
    </p:spTree>
    <p:extLst>
      <p:ext uri="{BB962C8B-B14F-4D97-AF65-F5344CB8AC3E}">
        <p14:creationId xmlns:p14="http://schemas.microsoft.com/office/powerpoint/2010/main" val="203160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7973" y="980728"/>
            <a:ext cx="8692399" cy="1944216"/>
          </a:xfrm>
        </p:spPr>
        <p:txBody>
          <a:bodyPr/>
          <a:lstStyle/>
          <a:p>
            <a:pPr algn="ctr"/>
            <a:r>
              <a:rPr lang="en-US" dirty="0"/>
              <a:t>Thank you</a:t>
            </a:r>
          </a:p>
        </p:txBody>
      </p:sp>
      <p:sp>
        <p:nvSpPr>
          <p:cNvPr id="3" name="Text Placeholder 2"/>
          <p:cNvSpPr>
            <a:spLocks noGrp="1"/>
          </p:cNvSpPr>
          <p:nvPr>
            <p:ph type="body" idx="1"/>
          </p:nvPr>
        </p:nvSpPr>
        <p:spPr>
          <a:xfrm>
            <a:off x="2422004" y="3429000"/>
            <a:ext cx="8687333" cy="609601"/>
          </a:xfrm>
        </p:spPr>
        <p:txBody>
          <a:bodyPr/>
          <a:lstStyle/>
          <a:p>
            <a:pPr algn="ctr"/>
            <a:r>
              <a:rPr lang="en-US" dirty="0"/>
              <a:t>Any Questions…..?</a:t>
            </a:r>
          </a:p>
        </p:txBody>
      </p:sp>
      <p:pic>
        <p:nvPicPr>
          <p:cNvPr id="4" name="Picture 3">
            <a:extLst>
              <a:ext uri="{FF2B5EF4-FFF2-40B4-BE49-F238E27FC236}">
                <a16:creationId xmlns:a16="http://schemas.microsoft.com/office/drawing/2014/main" id="{AAADED1D-CA93-4DF9-9B32-E083F8F4A4F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62564" y="1351301"/>
            <a:ext cx="2692916" cy="2692916"/>
          </a:xfrm>
          <a:prstGeom prst="rect">
            <a:avLst/>
          </a:prstGeom>
        </p:spPr>
      </p:pic>
    </p:spTree>
    <p:extLst>
      <p:ext uri="{BB962C8B-B14F-4D97-AF65-F5344CB8AC3E}">
        <p14:creationId xmlns:p14="http://schemas.microsoft.com/office/powerpoint/2010/main" val="247816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7E58129-F6A9-9448-B5AE-EE67921B412B}"/>
              </a:ext>
            </a:extLst>
          </p:cNvPr>
          <p:cNvSpPr txBox="1">
            <a:spLocks/>
          </p:cNvSpPr>
          <p:nvPr/>
        </p:nvSpPr>
        <p:spPr>
          <a:xfrm>
            <a:off x="801691" y="963324"/>
            <a:ext cx="9613201" cy="8239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3600" dirty="0"/>
              <a:t>Project Scope</a:t>
            </a:r>
          </a:p>
        </p:txBody>
      </p:sp>
      <p:sp>
        <p:nvSpPr>
          <p:cNvPr id="8" name="Content Placeholder 3">
            <a:extLst>
              <a:ext uri="{FF2B5EF4-FFF2-40B4-BE49-F238E27FC236}">
                <a16:creationId xmlns:a16="http://schemas.microsoft.com/office/drawing/2014/main" id="{0E28C2C0-9CF0-774C-920A-940164F93F5F}"/>
              </a:ext>
            </a:extLst>
          </p:cNvPr>
          <p:cNvSpPr txBox="1">
            <a:spLocks/>
          </p:cNvSpPr>
          <p:nvPr/>
        </p:nvSpPr>
        <p:spPr>
          <a:xfrm>
            <a:off x="6814492" y="1675792"/>
            <a:ext cx="4968553" cy="4718819"/>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60000"/>
              </a:lnSpc>
            </a:pPr>
            <a:r>
              <a:rPr lang="en-CA" dirty="0"/>
              <a:t>Derive information from the last 12 years of data provided by SFPD. </a:t>
            </a:r>
          </a:p>
          <a:p>
            <a:pPr>
              <a:lnSpc>
                <a:spcPct val="160000"/>
              </a:lnSpc>
            </a:pPr>
            <a:r>
              <a:rPr lang="en-CA" dirty="0"/>
              <a:t>Analyse distribution and category of crime in San Francisco Bay area. </a:t>
            </a:r>
          </a:p>
          <a:p>
            <a:pPr>
              <a:lnSpc>
                <a:spcPct val="160000"/>
              </a:lnSpc>
            </a:pPr>
            <a:r>
              <a:rPr lang="en-CA" dirty="0"/>
              <a:t>Build a classification model which can classify a crime occurred based on datetime and location. </a:t>
            </a:r>
          </a:p>
        </p:txBody>
      </p:sp>
      <p:pic>
        <p:nvPicPr>
          <p:cNvPr id="2" name="Picture 1">
            <a:extLst>
              <a:ext uri="{FF2B5EF4-FFF2-40B4-BE49-F238E27FC236}">
                <a16:creationId xmlns:a16="http://schemas.microsoft.com/office/drawing/2014/main" id="{31C4FD52-A89B-44A8-9294-A772997AC429}"/>
              </a:ext>
            </a:extLst>
          </p:cNvPr>
          <p:cNvPicPr>
            <a:picLocks noChangeAspect="1"/>
          </p:cNvPicPr>
          <p:nvPr/>
        </p:nvPicPr>
        <p:blipFill>
          <a:blip r:embed="rId2"/>
          <a:stretch>
            <a:fillRect/>
          </a:stretch>
        </p:blipFill>
        <p:spPr>
          <a:xfrm>
            <a:off x="867376" y="1988840"/>
            <a:ext cx="5256584" cy="3644781"/>
          </a:xfrm>
          <a:prstGeom prst="rect">
            <a:avLst/>
          </a:prstGeom>
        </p:spPr>
      </p:pic>
    </p:spTree>
    <p:extLst>
      <p:ext uri="{BB962C8B-B14F-4D97-AF65-F5344CB8AC3E}">
        <p14:creationId xmlns:p14="http://schemas.microsoft.com/office/powerpoint/2010/main" val="3886308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6E42156-8313-4AAD-981F-6799392A400C}"/>
              </a:ext>
            </a:extLst>
          </p:cNvPr>
          <p:cNvSpPr>
            <a:spLocks noGrp="1"/>
          </p:cNvSpPr>
          <p:nvPr>
            <p:ph type="title"/>
          </p:nvPr>
        </p:nvSpPr>
        <p:spPr>
          <a:xfrm>
            <a:off x="1522413" y="381000"/>
            <a:ext cx="9144001" cy="1371600"/>
          </a:xfrm>
          <a:prstGeom prst="rect">
            <a:avLst/>
          </a:prstGeom>
        </p:spPr>
        <p:txBody>
          <a:bodyPr anchor="b">
            <a:normAutofit/>
          </a:bodyPr>
          <a:lstStyle/>
          <a:p>
            <a:pPr algn="ctr"/>
            <a:r>
              <a:rPr lang="en-US" dirty="0"/>
              <a:t>Project Goal</a:t>
            </a:r>
          </a:p>
        </p:txBody>
      </p:sp>
      <p:sp>
        <p:nvSpPr>
          <p:cNvPr id="16" name="Content Placeholder 3">
            <a:extLst>
              <a:ext uri="{FF2B5EF4-FFF2-40B4-BE49-F238E27FC236}">
                <a16:creationId xmlns:a16="http://schemas.microsoft.com/office/drawing/2014/main" id="{BADA3DC6-49A7-4D6A-B208-0AE26E1A4C7D}"/>
              </a:ext>
            </a:extLst>
          </p:cNvPr>
          <p:cNvSpPr>
            <a:spLocks noGrp="1"/>
          </p:cNvSpPr>
          <p:nvPr>
            <p:ph sz="half" idx="2"/>
          </p:nvPr>
        </p:nvSpPr>
        <p:spPr>
          <a:xfrm>
            <a:off x="6229183" y="1905001"/>
            <a:ext cx="4419600" cy="4114800"/>
          </a:xfrm>
        </p:spPr>
        <p:txBody>
          <a:bodyPr>
            <a:normAutofit/>
          </a:bodyPr>
          <a:lstStyle/>
          <a:p>
            <a:pPr>
              <a:lnSpc>
                <a:spcPct val="150000"/>
              </a:lnSpc>
            </a:pPr>
            <a:r>
              <a:rPr lang="en-US" dirty="0"/>
              <a:t>Build three different multiclass classification models</a:t>
            </a:r>
          </a:p>
          <a:p>
            <a:pPr>
              <a:lnSpc>
                <a:spcPct val="150000"/>
              </a:lnSpc>
            </a:pPr>
            <a:r>
              <a:rPr lang="en-US" dirty="0"/>
              <a:t>Parameter tuning to achieve high accuracy with low log loss</a:t>
            </a:r>
          </a:p>
          <a:p>
            <a:pPr>
              <a:lnSpc>
                <a:spcPct val="150000"/>
              </a:lnSpc>
            </a:pPr>
            <a:r>
              <a:rPr lang="en-US" dirty="0"/>
              <a:t>Base for building future AI model</a:t>
            </a:r>
          </a:p>
        </p:txBody>
      </p:sp>
      <p:pic>
        <p:nvPicPr>
          <p:cNvPr id="2" name="Picture 1">
            <a:extLst>
              <a:ext uri="{FF2B5EF4-FFF2-40B4-BE49-F238E27FC236}">
                <a16:creationId xmlns:a16="http://schemas.microsoft.com/office/drawing/2014/main" id="{919F20A0-C2BD-42B3-845F-10BADFE8D71D}"/>
              </a:ext>
            </a:extLst>
          </p:cNvPr>
          <p:cNvPicPr>
            <a:picLocks noChangeAspect="1"/>
          </p:cNvPicPr>
          <p:nvPr/>
        </p:nvPicPr>
        <p:blipFill>
          <a:blip r:embed="rId3"/>
          <a:stretch>
            <a:fillRect/>
          </a:stretch>
        </p:blipFill>
        <p:spPr>
          <a:xfrm>
            <a:off x="693812" y="2060848"/>
            <a:ext cx="4552950" cy="3429000"/>
          </a:xfrm>
          <a:prstGeom prst="rect">
            <a:avLst/>
          </a:prstGeom>
        </p:spPr>
      </p:pic>
    </p:spTree>
    <p:extLst>
      <p:ext uri="{BB962C8B-B14F-4D97-AF65-F5344CB8AC3E}">
        <p14:creationId xmlns:p14="http://schemas.microsoft.com/office/powerpoint/2010/main" val="1148207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93663-C7F5-7745-A104-CEA23CC53939}"/>
              </a:ext>
            </a:extLst>
          </p:cNvPr>
          <p:cNvSpPr>
            <a:spLocks noGrp="1"/>
          </p:cNvSpPr>
          <p:nvPr>
            <p:ph type="title"/>
          </p:nvPr>
        </p:nvSpPr>
        <p:spPr>
          <a:xfrm>
            <a:off x="1917948" y="332656"/>
            <a:ext cx="8604447" cy="599728"/>
          </a:xfrm>
        </p:spPr>
        <p:txBody>
          <a:bodyPr/>
          <a:lstStyle/>
          <a:p>
            <a:pPr algn="ctr"/>
            <a:r>
              <a:rPr lang="en-US" dirty="0"/>
              <a:t>Project Flow</a:t>
            </a:r>
          </a:p>
        </p:txBody>
      </p:sp>
      <p:pic>
        <p:nvPicPr>
          <p:cNvPr id="3" name="Picture 2">
            <a:extLst>
              <a:ext uri="{FF2B5EF4-FFF2-40B4-BE49-F238E27FC236}">
                <a16:creationId xmlns:a16="http://schemas.microsoft.com/office/drawing/2014/main" id="{38C81F1E-C7BD-C946-B0A4-6077CE7E319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81846" y="1519238"/>
            <a:ext cx="1296142" cy="729079"/>
          </a:xfrm>
          <a:prstGeom prst="rect">
            <a:avLst/>
          </a:prstGeom>
        </p:spPr>
      </p:pic>
      <p:sp>
        <p:nvSpPr>
          <p:cNvPr id="4" name="Rounded Rectangle 3">
            <a:extLst>
              <a:ext uri="{FF2B5EF4-FFF2-40B4-BE49-F238E27FC236}">
                <a16:creationId xmlns:a16="http://schemas.microsoft.com/office/drawing/2014/main" id="{D698176B-D722-C042-8464-2A00B67EA590}"/>
              </a:ext>
            </a:extLst>
          </p:cNvPr>
          <p:cNvSpPr/>
          <p:nvPr/>
        </p:nvSpPr>
        <p:spPr>
          <a:xfrm>
            <a:off x="2710036" y="1234747"/>
            <a:ext cx="9073008" cy="1216666"/>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b="1" dirty="0"/>
          </a:p>
          <a:p>
            <a:endParaRPr lang="en-CA" b="1" dirty="0"/>
          </a:p>
          <a:p>
            <a:pPr>
              <a:lnSpc>
                <a:spcPct val="150000"/>
              </a:lnSpc>
            </a:pPr>
            <a:r>
              <a:rPr lang="en-CA" b="1" dirty="0"/>
              <a:t>Exploratory Data Analysis</a:t>
            </a:r>
          </a:p>
          <a:p>
            <a:pPr>
              <a:lnSpc>
                <a:spcPct val="150000"/>
              </a:lnSpc>
            </a:pPr>
            <a:r>
              <a:rPr lang="en-CA" dirty="0"/>
              <a:t>Understand &amp; Visualize Data; Analyse &amp; Pre-process Data; Establishing Data Dimensions </a:t>
            </a:r>
          </a:p>
          <a:p>
            <a:endParaRPr lang="en-CA" b="1" dirty="0"/>
          </a:p>
          <a:p>
            <a:endParaRPr lang="en-CA" dirty="0"/>
          </a:p>
        </p:txBody>
      </p:sp>
      <p:pic>
        <p:nvPicPr>
          <p:cNvPr id="5" name="Picture 4">
            <a:extLst>
              <a:ext uri="{FF2B5EF4-FFF2-40B4-BE49-F238E27FC236}">
                <a16:creationId xmlns:a16="http://schemas.microsoft.com/office/drawing/2014/main" id="{860FC514-FEED-2F4D-A5FD-2DEC11522AF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31303" y="2710361"/>
            <a:ext cx="1335311" cy="814539"/>
          </a:xfrm>
          <a:prstGeom prst="rect">
            <a:avLst/>
          </a:prstGeom>
        </p:spPr>
      </p:pic>
      <p:pic>
        <p:nvPicPr>
          <p:cNvPr id="6" name="Picture 5">
            <a:extLst>
              <a:ext uri="{FF2B5EF4-FFF2-40B4-BE49-F238E27FC236}">
                <a16:creationId xmlns:a16="http://schemas.microsoft.com/office/drawing/2014/main" id="{14235EFE-8802-324C-88EC-741861B0A61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42677" y="4001381"/>
            <a:ext cx="1335311" cy="751112"/>
          </a:xfrm>
          <a:prstGeom prst="rect">
            <a:avLst/>
          </a:prstGeom>
        </p:spPr>
      </p:pic>
      <p:pic>
        <p:nvPicPr>
          <p:cNvPr id="7" name="Picture 6">
            <a:extLst>
              <a:ext uri="{FF2B5EF4-FFF2-40B4-BE49-F238E27FC236}">
                <a16:creationId xmlns:a16="http://schemas.microsoft.com/office/drawing/2014/main" id="{BE97C9D6-96EB-8A44-8188-F948FA22859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42677" y="5433443"/>
            <a:ext cx="1335311" cy="731075"/>
          </a:xfrm>
          <a:prstGeom prst="rect">
            <a:avLst/>
          </a:prstGeom>
        </p:spPr>
      </p:pic>
      <p:sp>
        <p:nvSpPr>
          <p:cNvPr id="8" name="Rounded Rectangle 7">
            <a:extLst>
              <a:ext uri="{FF2B5EF4-FFF2-40B4-BE49-F238E27FC236}">
                <a16:creationId xmlns:a16="http://schemas.microsoft.com/office/drawing/2014/main" id="{7F982BAD-3802-2A42-992A-FD653791681D}"/>
              </a:ext>
            </a:extLst>
          </p:cNvPr>
          <p:cNvSpPr/>
          <p:nvPr/>
        </p:nvSpPr>
        <p:spPr>
          <a:xfrm>
            <a:off x="2763786" y="2619281"/>
            <a:ext cx="9019257" cy="1108077"/>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dirty="0"/>
          </a:p>
          <a:p>
            <a:pPr algn="ctr"/>
            <a:endParaRPr lang="en-CA" b="1" dirty="0"/>
          </a:p>
          <a:p>
            <a:pPr>
              <a:lnSpc>
                <a:spcPct val="150000"/>
              </a:lnSpc>
            </a:pPr>
            <a:r>
              <a:rPr lang="en-CA" b="1" dirty="0"/>
              <a:t>Feature Engineering</a:t>
            </a:r>
          </a:p>
          <a:p>
            <a:pPr>
              <a:lnSpc>
                <a:spcPct val="150000"/>
              </a:lnSpc>
            </a:pPr>
            <a:r>
              <a:rPr lang="en-CA" dirty="0"/>
              <a:t>Feature Transformation; Derived Features; Feature Interaction </a:t>
            </a:r>
          </a:p>
          <a:p>
            <a:pPr algn="ctr"/>
            <a:endParaRPr lang="en-CA" dirty="0"/>
          </a:p>
          <a:p>
            <a:pPr algn="ctr"/>
            <a:endParaRPr lang="en-US" dirty="0"/>
          </a:p>
        </p:txBody>
      </p:sp>
      <p:sp>
        <p:nvSpPr>
          <p:cNvPr id="9" name="Rounded Rectangle 8">
            <a:extLst>
              <a:ext uri="{FF2B5EF4-FFF2-40B4-BE49-F238E27FC236}">
                <a16:creationId xmlns:a16="http://schemas.microsoft.com/office/drawing/2014/main" id="{A0332948-0AEF-1449-A7BE-0AE40DF982E3}"/>
              </a:ext>
            </a:extLst>
          </p:cNvPr>
          <p:cNvSpPr/>
          <p:nvPr/>
        </p:nvSpPr>
        <p:spPr>
          <a:xfrm>
            <a:off x="2671094" y="5085185"/>
            <a:ext cx="9149698" cy="1216666"/>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dirty="0"/>
          </a:p>
          <a:p>
            <a:pPr>
              <a:lnSpc>
                <a:spcPct val="150000"/>
              </a:lnSpc>
            </a:pPr>
            <a:endParaRPr lang="en-CA" b="1" dirty="0"/>
          </a:p>
          <a:p>
            <a:pPr>
              <a:lnSpc>
                <a:spcPct val="150000"/>
              </a:lnSpc>
            </a:pPr>
            <a:r>
              <a:rPr lang="en-CA" b="1" dirty="0"/>
              <a:t>Model Selection</a:t>
            </a:r>
          </a:p>
          <a:p>
            <a:pPr>
              <a:lnSpc>
                <a:spcPct val="150000"/>
              </a:lnSpc>
            </a:pPr>
            <a:r>
              <a:rPr lang="en-CA" dirty="0"/>
              <a:t>Summarize Models and select based on Low Loss log (Entropy) and High Accuracy</a:t>
            </a:r>
          </a:p>
          <a:p>
            <a:endParaRPr lang="en-CA" dirty="0"/>
          </a:p>
          <a:p>
            <a:pPr algn="ctr"/>
            <a:endParaRPr lang="en-US" dirty="0"/>
          </a:p>
        </p:txBody>
      </p:sp>
      <p:sp>
        <p:nvSpPr>
          <p:cNvPr id="10" name="Rounded Rectangle 9">
            <a:extLst>
              <a:ext uri="{FF2B5EF4-FFF2-40B4-BE49-F238E27FC236}">
                <a16:creationId xmlns:a16="http://schemas.microsoft.com/office/drawing/2014/main" id="{50A30BCF-B072-CE43-A025-C1FED364BCBD}"/>
              </a:ext>
            </a:extLst>
          </p:cNvPr>
          <p:cNvSpPr/>
          <p:nvPr/>
        </p:nvSpPr>
        <p:spPr>
          <a:xfrm>
            <a:off x="2709440" y="3895226"/>
            <a:ext cx="9073007" cy="1022091"/>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CA" b="1" dirty="0"/>
          </a:p>
          <a:p>
            <a:pPr>
              <a:lnSpc>
                <a:spcPct val="150000"/>
              </a:lnSpc>
            </a:pPr>
            <a:r>
              <a:rPr lang="en-CA" b="1" dirty="0"/>
              <a:t>Modelling</a:t>
            </a:r>
          </a:p>
          <a:p>
            <a:pPr>
              <a:lnSpc>
                <a:spcPct val="150000"/>
              </a:lnSpc>
            </a:pPr>
            <a:r>
              <a:rPr lang="en-CA" sz="1600" dirty="0"/>
              <a:t> </a:t>
            </a:r>
            <a:r>
              <a:rPr lang="en-CA" dirty="0"/>
              <a:t>Naïve Bayes Classifier, Random Forest &amp; KNN</a:t>
            </a:r>
          </a:p>
          <a:p>
            <a:endParaRPr lang="en-CA" dirty="0"/>
          </a:p>
          <a:p>
            <a:endParaRPr lang="en-US" dirty="0"/>
          </a:p>
        </p:txBody>
      </p:sp>
    </p:spTree>
    <p:extLst>
      <p:ext uri="{BB962C8B-B14F-4D97-AF65-F5344CB8AC3E}">
        <p14:creationId xmlns:p14="http://schemas.microsoft.com/office/powerpoint/2010/main" val="1348766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5DC8394-96D5-AA4C-91BD-984B0EB7D307}"/>
              </a:ext>
            </a:extLst>
          </p:cNvPr>
          <p:cNvSpPr txBox="1"/>
          <p:nvPr/>
        </p:nvSpPr>
        <p:spPr>
          <a:xfrm>
            <a:off x="4593528" y="1321801"/>
            <a:ext cx="1061954" cy="400110"/>
          </a:xfrm>
          <a:prstGeom prst="rect">
            <a:avLst/>
          </a:prstGeom>
          <a:noFill/>
        </p:spPr>
        <p:txBody>
          <a:bodyPr wrap="square" lIns="108000" rIns="108000" rtlCol="0">
            <a:spAutoFit/>
          </a:bodyPr>
          <a:lstStyle/>
          <a:p>
            <a:pPr algn="ctr"/>
            <a:r>
              <a:rPr lang="en-US" altLang="ko-KR" sz="2000" b="1" dirty="0">
                <a:solidFill>
                  <a:schemeClr val="accent2"/>
                </a:solidFill>
                <a:cs typeface="Arial" pitchFamily="34" charset="0"/>
              </a:rPr>
              <a:t>39</a:t>
            </a:r>
            <a:endParaRPr lang="ko-KR" altLang="en-US" sz="2000" b="1" dirty="0">
              <a:solidFill>
                <a:schemeClr val="accent2"/>
              </a:solidFill>
              <a:cs typeface="Arial" pitchFamily="34" charset="0"/>
            </a:endParaRPr>
          </a:p>
        </p:txBody>
      </p:sp>
      <p:sp>
        <p:nvSpPr>
          <p:cNvPr id="12" name="TextBox 11">
            <a:extLst>
              <a:ext uri="{FF2B5EF4-FFF2-40B4-BE49-F238E27FC236}">
                <a16:creationId xmlns:a16="http://schemas.microsoft.com/office/drawing/2014/main" id="{EBA42CDC-0C08-C343-A251-0E02EBA40708}"/>
              </a:ext>
            </a:extLst>
          </p:cNvPr>
          <p:cNvSpPr txBox="1"/>
          <p:nvPr/>
        </p:nvSpPr>
        <p:spPr>
          <a:xfrm>
            <a:off x="4593528" y="3509428"/>
            <a:ext cx="981106" cy="400110"/>
          </a:xfrm>
          <a:prstGeom prst="rect">
            <a:avLst/>
          </a:prstGeom>
          <a:noFill/>
        </p:spPr>
        <p:txBody>
          <a:bodyPr wrap="square" lIns="108000" rIns="108000" rtlCol="0">
            <a:spAutoFit/>
          </a:bodyPr>
          <a:lstStyle/>
          <a:p>
            <a:pPr algn="ctr"/>
            <a:r>
              <a:rPr lang="en-US" altLang="ko-KR" sz="2000" b="1" dirty="0">
                <a:solidFill>
                  <a:schemeClr val="accent5"/>
                </a:solidFill>
                <a:cs typeface="Arial" pitchFamily="34" charset="0"/>
              </a:rPr>
              <a:t>10</a:t>
            </a:r>
            <a:endParaRPr lang="ko-KR" altLang="en-US" sz="2000" b="1" dirty="0">
              <a:solidFill>
                <a:schemeClr val="accent5"/>
              </a:solidFill>
              <a:cs typeface="Arial" pitchFamily="34" charset="0"/>
            </a:endParaRPr>
          </a:p>
        </p:txBody>
      </p:sp>
      <p:grpSp>
        <p:nvGrpSpPr>
          <p:cNvPr id="15" name="Group 5">
            <a:extLst>
              <a:ext uri="{FF2B5EF4-FFF2-40B4-BE49-F238E27FC236}">
                <a16:creationId xmlns:a16="http://schemas.microsoft.com/office/drawing/2014/main" id="{0DB422B3-168D-CE4C-ADFA-FD79361E47A1}"/>
              </a:ext>
            </a:extLst>
          </p:cNvPr>
          <p:cNvGrpSpPr/>
          <p:nvPr/>
        </p:nvGrpSpPr>
        <p:grpSpPr>
          <a:xfrm>
            <a:off x="5655483" y="1333156"/>
            <a:ext cx="1961545" cy="1682944"/>
            <a:chOff x="2676933" y="3301949"/>
            <a:chExt cx="1550267" cy="1682944"/>
          </a:xfrm>
        </p:grpSpPr>
        <p:sp>
          <p:nvSpPr>
            <p:cNvPr id="16" name="TextBox 15">
              <a:extLst>
                <a:ext uri="{FF2B5EF4-FFF2-40B4-BE49-F238E27FC236}">
                  <a16:creationId xmlns:a16="http://schemas.microsoft.com/office/drawing/2014/main" id="{B758F2FB-6BAC-7D40-8A1C-057B2290F275}"/>
                </a:ext>
              </a:extLst>
            </p:cNvPr>
            <p:cNvSpPr txBox="1"/>
            <p:nvPr/>
          </p:nvSpPr>
          <p:spPr>
            <a:xfrm>
              <a:off x="2676933" y="3301949"/>
              <a:ext cx="1550267" cy="400110"/>
            </a:xfrm>
            <a:prstGeom prst="rect">
              <a:avLst/>
            </a:prstGeom>
            <a:noFill/>
          </p:spPr>
          <p:txBody>
            <a:bodyPr wrap="square" rtlCol="0" anchor="ctr">
              <a:spAutoFit/>
            </a:bodyPr>
            <a:lstStyle/>
            <a:p>
              <a:r>
                <a:rPr lang="en-US" altLang="ko-KR" sz="2000" b="1" dirty="0">
                  <a:solidFill>
                    <a:schemeClr val="accent2"/>
                  </a:solidFill>
                  <a:highlight>
                    <a:srgbClr val="FFFF00"/>
                  </a:highlight>
                  <a:cs typeface="Arial" pitchFamily="34" charset="0"/>
                </a:rPr>
                <a:t>Category</a:t>
              </a:r>
              <a:endParaRPr lang="ko-KR" altLang="en-US" sz="2000" b="1" dirty="0">
                <a:solidFill>
                  <a:schemeClr val="accent2"/>
                </a:solidFill>
                <a:highlight>
                  <a:srgbClr val="FFFF00"/>
                </a:highlight>
                <a:cs typeface="Arial" pitchFamily="34" charset="0"/>
              </a:endParaRPr>
            </a:p>
          </p:txBody>
        </p:sp>
        <p:sp>
          <p:nvSpPr>
            <p:cNvPr id="17" name="TextBox 16">
              <a:extLst>
                <a:ext uri="{FF2B5EF4-FFF2-40B4-BE49-F238E27FC236}">
                  <a16:creationId xmlns:a16="http://schemas.microsoft.com/office/drawing/2014/main" id="{3993A0CE-4FA9-E645-922F-7B623609C525}"/>
                </a:ext>
              </a:extLst>
            </p:cNvPr>
            <p:cNvSpPr txBox="1"/>
            <p:nvPr/>
          </p:nvSpPr>
          <p:spPr>
            <a:xfrm>
              <a:off x="2676933" y="3784564"/>
              <a:ext cx="1550267" cy="1200329"/>
            </a:xfrm>
            <a:prstGeom prst="rect">
              <a:avLst/>
            </a:prstGeom>
            <a:noFill/>
          </p:spPr>
          <p:txBody>
            <a:bodyPr wrap="square" rtlCol="0">
              <a:spAutoFit/>
            </a:bodyPr>
            <a:lstStyle/>
            <a:p>
              <a:r>
                <a:rPr lang="en-US" altLang="ko-KR" dirty="0">
                  <a:solidFill>
                    <a:schemeClr val="tx1">
                      <a:lumMod val="75000"/>
                      <a:lumOff val="25000"/>
                    </a:schemeClr>
                  </a:solidFill>
                  <a:cs typeface="Arial" pitchFamily="34" charset="0"/>
                </a:rPr>
                <a:t>Identifies type of crime as classified by SFPD. It’s the target feature-39 </a:t>
              </a:r>
              <a:endParaRPr lang="ko-KR" altLang="en-US" dirty="0">
                <a:solidFill>
                  <a:schemeClr val="tx1">
                    <a:lumMod val="75000"/>
                    <a:lumOff val="25000"/>
                  </a:schemeClr>
                </a:solidFill>
                <a:cs typeface="Arial" pitchFamily="34" charset="0"/>
              </a:endParaRPr>
            </a:p>
          </p:txBody>
        </p:sp>
      </p:grpSp>
      <p:grpSp>
        <p:nvGrpSpPr>
          <p:cNvPr id="18" name="Group 5">
            <a:extLst>
              <a:ext uri="{FF2B5EF4-FFF2-40B4-BE49-F238E27FC236}">
                <a16:creationId xmlns:a16="http://schemas.microsoft.com/office/drawing/2014/main" id="{A30050FB-3453-6544-A7AE-380567B639FC}"/>
              </a:ext>
            </a:extLst>
          </p:cNvPr>
          <p:cNvGrpSpPr/>
          <p:nvPr/>
        </p:nvGrpSpPr>
        <p:grpSpPr>
          <a:xfrm>
            <a:off x="5655483" y="3509428"/>
            <a:ext cx="1961547" cy="1405945"/>
            <a:chOff x="2676932" y="3301949"/>
            <a:chExt cx="1550268" cy="1405945"/>
          </a:xfrm>
        </p:grpSpPr>
        <p:sp>
          <p:nvSpPr>
            <p:cNvPr id="19" name="TextBox 18">
              <a:extLst>
                <a:ext uri="{FF2B5EF4-FFF2-40B4-BE49-F238E27FC236}">
                  <a16:creationId xmlns:a16="http://schemas.microsoft.com/office/drawing/2014/main" id="{083BD609-5095-8743-8B8D-E33CC40E7284}"/>
                </a:ext>
              </a:extLst>
            </p:cNvPr>
            <p:cNvSpPr txBox="1"/>
            <p:nvPr/>
          </p:nvSpPr>
          <p:spPr>
            <a:xfrm>
              <a:off x="2676933" y="3301949"/>
              <a:ext cx="1550267" cy="400110"/>
            </a:xfrm>
            <a:prstGeom prst="rect">
              <a:avLst/>
            </a:prstGeom>
            <a:noFill/>
          </p:spPr>
          <p:txBody>
            <a:bodyPr wrap="square" rtlCol="0" anchor="ctr">
              <a:spAutoFit/>
            </a:bodyPr>
            <a:lstStyle/>
            <a:p>
              <a:r>
                <a:rPr lang="en-US" altLang="ko-KR" sz="2000" b="1" dirty="0">
                  <a:solidFill>
                    <a:schemeClr val="accent5"/>
                  </a:solidFill>
                  <a:cs typeface="Arial" pitchFamily="34" charset="0"/>
                </a:rPr>
                <a:t>Pd District</a:t>
              </a:r>
              <a:endParaRPr lang="ko-KR" altLang="en-US" sz="2000" b="1" dirty="0">
                <a:solidFill>
                  <a:schemeClr val="accent5"/>
                </a:solidFill>
                <a:cs typeface="Arial" pitchFamily="34" charset="0"/>
              </a:endParaRPr>
            </a:p>
          </p:txBody>
        </p:sp>
        <p:sp>
          <p:nvSpPr>
            <p:cNvPr id="20" name="TextBox 19">
              <a:extLst>
                <a:ext uri="{FF2B5EF4-FFF2-40B4-BE49-F238E27FC236}">
                  <a16:creationId xmlns:a16="http://schemas.microsoft.com/office/drawing/2014/main" id="{24526963-DD0B-BF4A-8880-B934A0F5B58C}"/>
                </a:ext>
              </a:extLst>
            </p:cNvPr>
            <p:cNvSpPr txBox="1"/>
            <p:nvPr/>
          </p:nvSpPr>
          <p:spPr>
            <a:xfrm>
              <a:off x="2676932" y="3784564"/>
              <a:ext cx="1550267" cy="923330"/>
            </a:xfrm>
            <a:prstGeom prst="rect">
              <a:avLst/>
            </a:prstGeom>
            <a:noFill/>
          </p:spPr>
          <p:txBody>
            <a:bodyPr wrap="square" rtlCol="0">
              <a:spAutoFit/>
            </a:bodyPr>
            <a:lstStyle/>
            <a:p>
              <a:r>
                <a:rPr lang="en-US" altLang="ko-KR" dirty="0">
                  <a:solidFill>
                    <a:schemeClr val="tx1">
                      <a:lumMod val="75000"/>
                      <a:lumOff val="25000"/>
                    </a:schemeClr>
                  </a:solidFill>
                  <a:cs typeface="Arial" pitchFamily="34" charset="0"/>
                </a:rPr>
                <a:t>List the Police department district names.</a:t>
              </a:r>
              <a:endParaRPr lang="ko-KR" altLang="en-US" dirty="0">
                <a:solidFill>
                  <a:schemeClr val="tx1">
                    <a:lumMod val="75000"/>
                    <a:lumOff val="25000"/>
                  </a:schemeClr>
                </a:solidFill>
                <a:cs typeface="Arial" pitchFamily="34" charset="0"/>
              </a:endParaRPr>
            </a:p>
          </p:txBody>
        </p:sp>
      </p:grpSp>
      <p:sp>
        <p:nvSpPr>
          <p:cNvPr id="21" name="Freeform 18">
            <a:extLst>
              <a:ext uri="{FF2B5EF4-FFF2-40B4-BE49-F238E27FC236}">
                <a16:creationId xmlns:a16="http://schemas.microsoft.com/office/drawing/2014/main" id="{3B71D763-43CC-FE43-AE85-B9998C8A4582}"/>
              </a:ext>
            </a:extLst>
          </p:cNvPr>
          <p:cNvSpPr/>
          <p:nvPr/>
        </p:nvSpPr>
        <p:spPr>
          <a:xfrm>
            <a:off x="4771536" y="4177843"/>
            <a:ext cx="654428" cy="528171"/>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2" name="Rounded Rectangle 7">
            <a:extLst>
              <a:ext uri="{FF2B5EF4-FFF2-40B4-BE49-F238E27FC236}">
                <a16:creationId xmlns:a16="http://schemas.microsoft.com/office/drawing/2014/main" id="{A5A10CCE-07EB-6242-A1F6-3548AA01FA06}"/>
              </a:ext>
            </a:extLst>
          </p:cNvPr>
          <p:cNvSpPr/>
          <p:nvPr/>
        </p:nvSpPr>
        <p:spPr>
          <a:xfrm>
            <a:off x="4823014" y="2045499"/>
            <a:ext cx="554680" cy="478682"/>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nvGrpSpPr>
          <p:cNvPr id="23" name="Group 5">
            <a:extLst>
              <a:ext uri="{FF2B5EF4-FFF2-40B4-BE49-F238E27FC236}">
                <a16:creationId xmlns:a16="http://schemas.microsoft.com/office/drawing/2014/main" id="{00BEC740-048A-DD41-A5A3-C2279181539D}"/>
              </a:ext>
            </a:extLst>
          </p:cNvPr>
          <p:cNvGrpSpPr/>
          <p:nvPr/>
        </p:nvGrpSpPr>
        <p:grpSpPr>
          <a:xfrm>
            <a:off x="9281573" y="1321801"/>
            <a:ext cx="1961545" cy="1417300"/>
            <a:chOff x="2676933" y="3290594"/>
            <a:chExt cx="1550267" cy="1417300"/>
          </a:xfrm>
        </p:grpSpPr>
        <p:sp>
          <p:nvSpPr>
            <p:cNvPr id="24" name="TextBox 23">
              <a:extLst>
                <a:ext uri="{FF2B5EF4-FFF2-40B4-BE49-F238E27FC236}">
                  <a16:creationId xmlns:a16="http://schemas.microsoft.com/office/drawing/2014/main" id="{9144FD4E-A9EE-AC46-AE6C-DC5FDBC23073}"/>
                </a:ext>
              </a:extLst>
            </p:cNvPr>
            <p:cNvSpPr txBox="1"/>
            <p:nvPr/>
          </p:nvSpPr>
          <p:spPr>
            <a:xfrm>
              <a:off x="2676933" y="3290594"/>
              <a:ext cx="1550267" cy="400110"/>
            </a:xfrm>
            <a:prstGeom prst="rect">
              <a:avLst/>
            </a:prstGeom>
            <a:noFill/>
          </p:spPr>
          <p:txBody>
            <a:bodyPr wrap="square" rtlCol="0" anchor="ctr">
              <a:spAutoFit/>
            </a:bodyPr>
            <a:lstStyle/>
            <a:p>
              <a:r>
                <a:rPr lang="en-US" altLang="ko-KR" sz="2000" b="1" dirty="0">
                  <a:solidFill>
                    <a:schemeClr val="accent3"/>
                  </a:solidFill>
                  <a:highlight>
                    <a:srgbClr val="FFFF00"/>
                  </a:highlight>
                  <a:cs typeface="Arial" pitchFamily="34" charset="0"/>
                </a:rPr>
                <a:t>Descript</a:t>
              </a:r>
              <a:endParaRPr lang="ko-KR" altLang="en-US" sz="2000" b="1" dirty="0">
                <a:solidFill>
                  <a:schemeClr val="accent3"/>
                </a:solidFill>
                <a:highlight>
                  <a:srgbClr val="FFFF00"/>
                </a:highlight>
                <a:cs typeface="Arial" pitchFamily="34" charset="0"/>
              </a:endParaRPr>
            </a:p>
          </p:txBody>
        </p:sp>
        <p:sp>
          <p:nvSpPr>
            <p:cNvPr id="25" name="TextBox 24">
              <a:extLst>
                <a:ext uri="{FF2B5EF4-FFF2-40B4-BE49-F238E27FC236}">
                  <a16:creationId xmlns:a16="http://schemas.microsoft.com/office/drawing/2014/main" id="{CE9BE24E-50C3-344C-A845-224691A5298E}"/>
                </a:ext>
              </a:extLst>
            </p:cNvPr>
            <p:cNvSpPr txBox="1"/>
            <p:nvPr/>
          </p:nvSpPr>
          <p:spPr>
            <a:xfrm>
              <a:off x="2676933" y="3784564"/>
              <a:ext cx="1550267" cy="923330"/>
            </a:xfrm>
            <a:prstGeom prst="rect">
              <a:avLst/>
            </a:prstGeom>
            <a:noFill/>
          </p:spPr>
          <p:txBody>
            <a:bodyPr wrap="square" rtlCol="0">
              <a:spAutoFit/>
            </a:bodyPr>
            <a:lstStyle/>
            <a:p>
              <a:r>
                <a:rPr lang="en-US" altLang="ko-KR" dirty="0">
                  <a:solidFill>
                    <a:schemeClr val="tx1">
                      <a:lumMod val="75000"/>
                      <a:lumOff val="25000"/>
                    </a:schemeClr>
                  </a:solidFill>
                  <a:cs typeface="Arial" pitchFamily="34" charset="0"/>
                </a:rPr>
                <a:t>Provides brief elucidation for the Crime</a:t>
              </a:r>
              <a:endParaRPr lang="ko-KR" altLang="en-US" dirty="0">
                <a:solidFill>
                  <a:schemeClr val="tx1">
                    <a:lumMod val="75000"/>
                    <a:lumOff val="25000"/>
                  </a:schemeClr>
                </a:solidFill>
                <a:cs typeface="Arial" pitchFamily="34" charset="0"/>
              </a:endParaRPr>
            </a:p>
          </p:txBody>
        </p:sp>
      </p:grpSp>
      <p:grpSp>
        <p:nvGrpSpPr>
          <p:cNvPr id="26" name="Group 5">
            <a:extLst>
              <a:ext uri="{FF2B5EF4-FFF2-40B4-BE49-F238E27FC236}">
                <a16:creationId xmlns:a16="http://schemas.microsoft.com/office/drawing/2014/main" id="{693ECA64-EFC0-B245-A1F5-E43B7CE4423F}"/>
              </a:ext>
            </a:extLst>
          </p:cNvPr>
          <p:cNvGrpSpPr/>
          <p:nvPr/>
        </p:nvGrpSpPr>
        <p:grpSpPr>
          <a:xfrm>
            <a:off x="9281573" y="3509428"/>
            <a:ext cx="1961545" cy="1405945"/>
            <a:chOff x="2676933" y="3301949"/>
            <a:chExt cx="1550267" cy="1405945"/>
          </a:xfrm>
        </p:grpSpPr>
        <p:sp>
          <p:nvSpPr>
            <p:cNvPr id="27" name="TextBox 26">
              <a:extLst>
                <a:ext uri="{FF2B5EF4-FFF2-40B4-BE49-F238E27FC236}">
                  <a16:creationId xmlns:a16="http://schemas.microsoft.com/office/drawing/2014/main" id="{077F6E14-C4DC-964C-8445-340292594665}"/>
                </a:ext>
              </a:extLst>
            </p:cNvPr>
            <p:cNvSpPr txBox="1"/>
            <p:nvPr/>
          </p:nvSpPr>
          <p:spPr>
            <a:xfrm>
              <a:off x="2676933" y="3301949"/>
              <a:ext cx="1550267" cy="400110"/>
            </a:xfrm>
            <a:prstGeom prst="rect">
              <a:avLst/>
            </a:prstGeom>
            <a:noFill/>
          </p:spPr>
          <p:txBody>
            <a:bodyPr wrap="square" rtlCol="0" anchor="ctr">
              <a:spAutoFit/>
            </a:bodyPr>
            <a:lstStyle/>
            <a:p>
              <a:r>
                <a:rPr lang="en-US" altLang="ko-KR" sz="2000" b="1" dirty="0">
                  <a:solidFill>
                    <a:schemeClr val="accent6"/>
                  </a:solidFill>
                  <a:highlight>
                    <a:srgbClr val="FFFF00"/>
                  </a:highlight>
                  <a:cs typeface="Arial" pitchFamily="34" charset="0"/>
                </a:rPr>
                <a:t>Resolution</a:t>
              </a:r>
              <a:endParaRPr lang="ko-KR" altLang="en-US" sz="2000" b="1" dirty="0">
                <a:solidFill>
                  <a:schemeClr val="accent6"/>
                </a:solidFill>
                <a:highlight>
                  <a:srgbClr val="FFFF00"/>
                </a:highlight>
                <a:cs typeface="Arial" pitchFamily="34" charset="0"/>
              </a:endParaRPr>
            </a:p>
          </p:txBody>
        </p:sp>
        <p:sp>
          <p:nvSpPr>
            <p:cNvPr id="28" name="TextBox 27">
              <a:extLst>
                <a:ext uri="{FF2B5EF4-FFF2-40B4-BE49-F238E27FC236}">
                  <a16:creationId xmlns:a16="http://schemas.microsoft.com/office/drawing/2014/main" id="{CD5580B3-AAB4-F149-A37F-F9D82F00F2AE}"/>
                </a:ext>
              </a:extLst>
            </p:cNvPr>
            <p:cNvSpPr txBox="1"/>
            <p:nvPr/>
          </p:nvSpPr>
          <p:spPr>
            <a:xfrm>
              <a:off x="2676933" y="3784564"/>
              <a:ext cx="1550267" cy="923330"/>
            </a:xfrm>
            <a:prstGeom prst="rect">
              <a:avLst/>
            </a:prstGeom>
            <a:noFill/>
          </p:spPr>
          <p:txBody>
            <a:bodyPr wrap="square" rtlCol="0">
              <a:spAutoFit/>
            </a:bodyPr>
            <a:lstStyle/>
            <a:p>
              <a:r>
                <a:rPr lang="en-US" dirty="0">
                  <a:solidFill>
                    <a:schemeClr val="tx1">
                      <a:lumMod val="75000"/>
                      <a:lumOff val="25000"/>
                    </a:schemeClr>
                  </a:solidFill>
                  <a:cs typeface="Arial" pitchFamily="34" charset="0"/>
                </a:rPr>
                <a:t>How the crime was resolved in the past</a:t>
              </a:r>
              <a:r>
                <a:rPr lang="en-US" altLang="ko-KR" sz="1200" dirty="0">
                  <a:solidFill>
                    <a:schemeClr val="tx1">
                      <a:lumMod val="75000"/>
                      <a:lumOff val="25000"/>
                    </a:schemeClr>
                  </a:solidFill>
                  <a:cs typeface="Arial" pitchFamily="34" charset="0"/>
                </a:rPr>
                <a:t>.</a:t>
              </a:r>
              <a:endParaRPr lang="ko-KR" altLang="en-US" sz="1200" dirty="0">
                <a:solidFill>
                  <a:schemeClr val="tx1">
                    <a:lumMod val="75000"/>
                    <a:lumOff val="25000"/>
                  </a:schemeClr>
                </a:solidFill>
                <a:cs typeface="Arial" pitchFamily="34" charset="0"/>
              </a:endParaRPr>
            </a:p>
          </p:txBody>
        </p:sp>
      </p:grpSp>
      <p:sp>
        <p:nvSpPr>
          <p:cNvPr id="29" name="Round Same Side Corner Rectangle 11">
            <a:extLst>
              <a:ext uri="{FF2B5EF4-FFF2-40B4-BE49-F238E27FC236}">
                <a16:creationId xmlns:a16="http://schemas.microsoft.com/office/drawing/2014/main" id="{7A34910D-CEFD-A346-BE91-2D109A3C72F4}"/>
              </a:ext>
            </a:extLst>
          </p:cNvPr>
          <p:cNvSpPr/>
          <p:nvPr/>
        </p:nvSpPr>
        <p:spPr>
          <a:xfrm rot="9900000">
            <a:off x="8433102" y="1986005"/>
            <a:ext cx="534366" cy="453841"/>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0" name="Rounded Rectangle 5">
            <a:extLst>
              <a:ext uri="{FF2B5EF4-FFF2-40B4-BE49-F238E27FC236}">
                <a16:creationId xmlns:a16="http://schemas.microsoft.com/office/drawing/2014/main" id="{4D1AA242-EF21-CC4F-ABCF-90CD49D1275B}"/>
              </a:ext>
            </a:extLst>
          </p:cNvPr>
          <p:cNvSpPr/>
          <p:nvPr/>
        </p:nvSpPr>
        <p:spPr>
          <a:xfrm flipH="1">
            <a:off x="8427498" y="4257136"/>
            <a:ext cx="545575" cy="450066"/>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1" name="TextBox 30">
            <a:extLst>
              <a:ext uri="{FF2B5EF4-FFF2-40B4-BE49-F238E27FC236}">
                <a16:creationId xmlns:a16="http://schemas.microsoft.com/office/drawing/2014/main" id="{72495309-75E3-4B44-A0A2-4665A495B582}"/>
              </a:ext>
            </a:extLst>
          </p:cNvPr>
          <p:cNvSpPr txBox="1"/>
          <p:nvPr/>
        </p:nvSpPr>
        <p:spPr>
          <a:xfrm>
            <a:off x="745067" y="1333156"/>
            <a:ext cx="1203209" cy="400110"/>
          </a:xfrm>
          <a:prstGeom prst="rect">
            <a:avLst/>
          </a:prstGeom>
          <a:noFill/>
        </p:spPr>
        <p:txBody>
          <a:bodyPr wrap="square" lIns="108000" rIns="108000" rtlCol="0">
            <a:spAutoFit/>
          </a:bodyPr>
          <a:lstStyle/>
          <a:p>
            <a:pPr algn="ctr"/>
            <a:r>
              <a:rPr lang="en-US" sz="2000" b="1" dirty="0">
                <a:solidFill>
                  <a:schemeClr val="accent1">
                    <a:lumMod val="75000"/>
                  </a:schemeClr>
                </a:solidFill>
              </a:rPr>
              <a:t>389,257</a:t>
            </a:r>
            <a:r>
              <a:rPr lang="en-US" dirty="0"/>
              <a:t> </a:t>
            </a:r>
            <a:endParaRPr lang="ko-KR" altLang="en-US" sz="4400" b="1" dirty="0">
              <a:solidFill>
                <a:schemeClr val="accent1"/>
              </a:solidFill>
              <a:cs typeface="Arial" pitchFamily="34" charset="0"/>
            </a:endParaRPr>
          </a:p>
        </p:txBody>
      </p:sp>
      <p:sp>
        <p:nvSpPr>
          <p:cNvPr id="32" name="TextBox 31">
            <a:extLst>
              <a:ext uri="{FF2B5EF4-FFF2-40B4-BE49-F238E27FC236}">
                <a16:creationId xmlns:a16="http://schemas.microsoft.com/office/drawing/2014/main" id="{7A833426-C1E0-3F44-9EB6-A05B92517DE1}"/>
              </a:ext>
            </a:extLst>
          </p:cNvPr>
          <p:cNvSpPr txBox="1"/>
          <p:nvPr/>
        </p:nvSpPr>
        <p:spPr>
          <a:xfrm>
            <a:off x="967170" y="3509428"/>
            <a:ext cx="981106" cy="400110"/>
          </a:xfrm>
          <a:prstGeom prst="rect">
            <a:avLst/>
          </a:prstGeom>
          <a:noFill/>
        </p:spPr>
        <p:txBody>
          <a:bodyPr wrap="square" lIns="108000" rIns="108000" rtlCol="0">
            <a:spAutoFit/>
          </a:bodyPr>
          <a:lstStyle/>
          <a:p>
            <a:pPr algn="ctr"/>
            <a:r>
              <a:rPr lang="en-US" altLang="ko-KR" sz="2000" b="1" dirty="0">
                <a:solidFill>
                  <a:schemeClr val="accent4"/>
                </a:solidFill>
                <a:cs typeface="Arial" pitchFamily="34" charset="0"/>
              </a:rPr>
              <a:t>7</a:t>
            </a:r>
            <a:endParaRPr lang="ko-KR" altLang="en-US" sz="2000" b="1" dirty="0">
              <a:solidFill>
                <a:schemeClr val="accent4"/>
              </a:solidFill>
              <a:cs typeface="Arial" pitchFamily="34" charset="0"/>
            </a:endParaRPr>
          </a:p>
        </p:txBody>
      </p:sp>
      <p:grpSp>
        <p:nvGrpSpPr>
          <p:cNvPr id="33" name="Group 5">
            <a:extLst>
              <a:ext uri="{FF2B5EF4-FFF2-40B4-BE49-F238E27FC236}">
                <a16:creationId xmlns:a16="http://schemas.microsoft.com/office/drawing/2014/main" id="{806D9C8F-FB38-7F4D-8362-F6BE86019068}"/>
              </a:ext>
            </a:extLst>
          </p:cNvPr>
          <p:cNvGrpSpPr/>
          <p:nvPr/>
        </p:nvGrpSpPr>
        <p:grpSpPr>
          <a:xfrm>
            <a:off x="2029392" y="1333156"/>
            <a:ext cx="1961545" cy="1405945"/>
            <a:chOff x="2676933" y="3301949"/>
            <a:chExt cx="1550267" cy="1405945"/>
          </a:xfrm>
        </p:grpSpPr>
        <p:sp>
          <p:nvSpPr>
            <p:cNvPr id="34" name="TextBox 33">
              <a:extLst>
                <a:ext uri="{FF2B5EF4-FFF2-40B4-BE49-F238E27FC236}">
                  <a16:creationId xmlns:a16="http://schemas.microsoft.com/office/drawing/2014/main" id="{9F21AA95-4E1C-8848-8199-BED60D7C1D85}"/>
                </a:ext>
              </a:extLst>
            </p:cNvPr>
            <p:cNvSpPr txBox="1"/>
            <p:nvPr/>
          </p:nvSpPr>
          <p:spPr>
            <a:xfrm>
              <a:off x="2676933" y="3301949"/>
              <a:ext cx="1550267" cy="400110"/>
            </a:xfrm>
            <a:prstGeom prst="rect">
              <a:avLst/>
            </a:prstGeom>
            <a:noFill/>
          </p:spPr>
          <p:txBody>
            <a:bodyPr wrap="square" rtlCol="0" anchor="ctr">
              <a:spAutoFit/>
            </a:bodyPr>
            <a:lstStyle/>
            <a:p>
              <a:r>
                <a:rPr lang="en-US" altLang="ko-KR" sz="2000" b="1" dirty="0">
                  <a:solidFill>
                    <a:schemeClr val="accent1"/>
                  </a:solidFill>
                  <a:cs typeface="Arial" pitchFamily="34" charset="0"/>
                </a:rPr>
                <a:t>Dates</a:t>
              </a:r>
              <a:endParaRPr lang="ko-KR" altLang="en-US" sz="2000" b="1" dirty="0">
                <a:solidFill>
                  <a:schemeClr val="accent1"/>
                </a:solidFill>
                <a:cs typeface="Arial" pitchFamily="34" charset="0"/>
              </a:endParaRPr>
            </a:p>
          </p:txBody>
        </p:sp>
        <p:sp>
          <p:nvSpPr>
            <p:cNvPr id="35" name="TextBox 34">
              <a:extLst>
                <a:ext uri="{FF2B5EF4-FFF2-40B4-BE49-F238E27FC236}">
                  <a16:creationId xmlns:a16="http://schemas.microsoft.com/office/drawing/2014/main" id="{14B6CD72-5C0B-C547-A375-AFD9856ABC6E}"/>
                </a:ext>
              </a:extLst>
            </p:cNvPr>
            <p:cNvSpPr txBox="1"/>
            <p:nvPr/>
          </p:nvSpPr>
          <p:spPr>
            <a:xfrm>
              <a:off x="2676933" y="3784564"/>
              <a:ext cx="1550267" cy="923330"/>
            </a:xfrm>
            <a:prstGeom prst="rect">
              <a:avLst/>
            </a:prstGeom>
            <a:noFill/>
          </p:spPr>
          <p:txBody>
            <a:bodyPr wrap="square" rtlCol="0">
              <a:spAutoFit/>
            </a:bodyPr>
            <a:lstStyle/>
            <a:p>
              <a:r>
                <a:rPr lang="en-US" altLang="ko-KR" dirty="0">
                  <a:solidFill>
                    <a:schemeClr val="tx1">
                      <a:lumMod val="75000"/>
                      <a:lumOff val="25000"/>
                    </a:schemeClr>
                  </a:solidFill>
                  <a:cs typeface="Arial" pitchFamily="34" charset="0"/>
                </a:rPr>
                <a:t>Provides the date </a:t>
              </a:r>
              <a:r>
                <a:rPr lang="en-US" dirty="0"/>
                <a:t>and time stamp of crime incident</a:t>
              </a:r>
              <a:r>
                <a:rPr lang="en-US" altLang="ko-KR" dirty="0">
                  <a:solidFill>
                    <a:schemeClr val="tx1">
                      <a:lumMod val="75000"/>
                      <a:lumOff val="25000"/>
                    </a:schemeClr>
                  </a:solidFill>
                  <a:cs typeface="Arial" pitchFamily="34" charset="0"/>
                </a:rPr>
                <a:t>.</a:t>
              </a:r>
              <a:endParaRPr lang="ko-KR" altLang="en-US" dirty="0">
                <a:solidFill>
                  <a:schemeClr val="tx1">
                    <a:lumMod val="75000"/>
                    <a:lumOff val="25000"/>
                  </a:schemeClr>
                </a:solidFill>
                <a:cs typeface="Arial" pitchFamily="34" charset="0"/>
              </a:endParaRPr>
            </a:p>
          </p:txBody>
        </p:sp>
      </p:grpSp>
      <p:grpSp>
        <p:nvGrpSpPr>
          <p:cNvPr id="36" name="Group 5">
            <a:extLst>
              <a:ext uri="{FF2B5EF4-FFF2-40B4-BE49-F238E27FC236}">
                <a16:creationId xmlns:a16="http://schemas.microsoft.com/office/drawing/2014/main" id="{32B28349-A7E7-5048-AE5E-6B7AF3A80B08}"/>
              </a:ext>
            </a:extLst>
          </p:cNvPr>
          <p:cNvGrpSpPr/>
          <p:nvPr/>
        </p:nvGrpSpPr>
        <p:grpSpPr>
          <a:xfrm>
            <a:off x="4276326" y="5199272"/>
            <a:ext cx="1961545" cy="1405945"/>
            <a:chOff x="2676933" y="3301949"/>
            <a:chExt cx="1550267" cy="1405945"/>
          </a:xfrm>
        </p:grpSpPr>
        <p:sp>
          <p:nvSpPr>
            <p:cNvPr id="37" name="TextBox 36">
              <a:extLst>
                <a:ext uri="{FF2B5EF4-FFF2-40B4-BE49-F238E27FC236}">
                  <a16:creationId xmlns:a16="http://schemas.microsoft.com/office/drawing/2014/main" id="{1BC97B66-D763-914A-AE42-4D84B694A509}"/>
                </a:ext>
              </a:extLst>
            </p:cNvPr>
            <p:cNvSpPr txBox="1"/>
            <p:nvPr/>
          </p:nvSpPr>
          <p:spPr>
            <a:xfrm>
              <a:off x="2676933" y="3301949"/>
              <a:ext cx="1550267" cy="400110"/>
            </a:xfrm>
            <a:prstGeom prst="rect">
              <a:avLst/>
            </a:prstGeom>
            <a:noFill/>
          </p:spPr>
          <p:txBody>
            <a:bodyPr wrap="square" rtlCol="0" anchor="ctr">
              <a:spAutoFit/>
            </a:bodyPr>
            <a:lstStyle/>
            <a:p>
              <a:r>
                <a:rPr lang="en-US" altLang="ko-KR" sz="2000" b="1" dirty="0">
                  <a:solidFill>
                    <a:srgbClr val="00B0F0"/>
                  </a:solidFill>
                  <a:cs typeface="Arial" pitchFamily="34" charset="0"/>
                </a:rPr>
                <a:t>Address</a:t>
              </a:r>
              <a:endParaRPr lang="ko-KR" altLang="en-US" sz="2000" b="1" dirty="0">
                <a:solidFill>
                  <a:srgbClr val="00B0F0"/>
                </a:solidFill>
                <a:cs typeface="Arial" pitchFamily="34" charset="0"/>
              </a:endParaRPr>
            </a:p>
          </p:txBody>
        </p:sp>
        <p:sp>
          <p:nvSpPr>
            <p:cNvPr id="38" name="TextBox 37">
              <a:extLst>
                <a:ext uri="{FF2B5EF4-FFF2-40B4-BE49-F238E27FC236}">
                  <a16:creationId xmlns:a16="http://schemas.microsoft.com/office/drawing/2014/main" id="{D453908E-CBD8-9F4A-B6B2-A1728B4C5A40}"/>
                </a:ext>
              </a:extLst>
            </p:cNvPr>
            <p:cNvSpPr txBox="1"/>
            <p:nvPr/>
          </p:nvSpPr>
          <p:spPr>
            <a:xfrm>
              <a:off x="2676933" y="3784564"/>
              <a:ext cx="1550267" cy="923330"/>
            </a:xfrm>
            <a:prstGeom prst="rect">
              <a:avLst/>
            </a:prstGeom>
            <a:noFill/>
          </p:spPr>
          <p:txBody>
            <a:bodyPr wrap="square" rtlCol="0">
              <a:spAutoFit/>
            </a:bodyPr>
            <a:lstStyle/>
            <a:p>
              <a:r>
                <a:rPr lang="en-US" altLang="ko-KR" dirty="0">
                  <a:solidFill>
                    <a:schemeClr val="tx1">
                      <a:lumMod val="75000"/>
                      <a:lumOff val="25000"/>
                    </a:schemeClr>
                  </a:solidFill>
                  <a:cs typeface="Arial" pitchFamily="34" charset="0"/>
                </a:rPr>
                <a:t>Approximate address of where the crime occurred</a:t>
              </a:r>
              <a:endParaRPr lang="ko-KR" altLang="en-US" dirty="0">
                <a:solidFill>
                  <a:schemeClr val="tx1">
                    <a:lumMod val="75000"/>
                    <a:lumOff val="25000"/>
                  </a:schemeClr>
                </a:solidFill>
                <a:cs typeface="Arial" pitchFamily="34" charset="0"/>
              </a:endParaRPr>
            </a:p>
          </p:txBody>
        </p:sp>
      </p:grpSp>
      <p:sp>
        <p:nvSpPr>
          <p:cNvPr id="39" name="Rounded Rectangle 27">
            <a:extLst>
              <a:ext uri="{FF2B5EF4-FFF2-40B4-BE49-F238E27FC236}">
                <a16:creationId xmlns:a16="http://schemas.microsoft.com/office/drawing/2014/main" id="{AA531BDE-0A56-BC4F-8B4E-C182AE0BE248}"/>
              </a:ext>
            </a:extLst>
          </p:cNvPr>
          <p:cNvSpPr/>
          <p:nvPr/>
        </p:nvSpPr>
        <p:spPr>
          <a:xfrm>
            <a:off x="1224425" y="4286938"/>
            <a:ext cx="545576" cy="419076"/>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0" name="Oval 21">
            <a:extLst>
              <a:ext uri="{FF2B5EF4-FFF2-40B4-BE49-F238E27FC236}">
                <a16:creationId xmlns:a16="http://schemas.microsoft.com/office/drawing/2014/main" id="{51CD09F7-50D1-C64D-A8F2-7FA3C46939AB}"/>
              </a:ext>
            </a:extLst>
          </p:cNvPr>
          <p:cNvSpPr>
            <a:spLocks noChangeAspect="1"/>
          </p:cNvSpPr>
          <p:nvPr/>
        </p:nvSpPr>
        <p:spPr>
          <a:xfrm>
            <a:off x="1181720" y="2022881"/>
            <a:ext cx="571905" cy="576681"/>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1" name="TextBox 40">
            <a:extLst>
              <a:ext uri="{FF2B5EF4-FFF2-40B4-BE49-F238E27FC236}">
                <a16:creationId xmlns:a16="http://schemas.microsoft.com/office/drawing/2014/main" id="{763A6976-5973-CE49-9896-66215525BFCF}"/>
              </a:ext>
            </a:extLst>
          </p:cNvPr>
          <p:cNvSpPr txBox="1"/>
          <p:nvPr/>
        </p:nvSpPr>
        <p:spPr>
          <a:xfrm>
            <a:off x="2551623" y="5218739"/>
            <a:ext cx="1511440" cy="400110"/>
          </a:xfrm>
          <a:prstGeom prst="rect">
            <a:avLst/>
          </a:prstGeom>
          <a:noFill/>
        </p:spPr>
        <p:txBody>
          <a:bodyPr wrap="square" lIns="108000" rIns="108000" rtlCol="0">
            <a:spAutoFit/>
          </a:bodyPr>
          <a:lstStyle/>
          <a:p>
            <a:pPr algn="ctr"/>
            <a:r>
              <a:rPr lang="en-US" altLang="ko-KR" sz="2000" b="1" dirty="0">
                <a:solidFill>
                  <a:srgbClr val="00B0F0"/>
                </a:solidFill>
                <a:cs typeface="Arial" pitchFamily="34" charset="0"/>
              </a:rPr>
              <a:t>23,228</a:t>
            </a:r>
            <a:endParaRPr lang="ko-KR" altLang="en-US" sz="2000" b="1" dirty="0">
              <a:solidFill>
                <a:srgbClr val="00B0F0"/>
              </a:solidFill>
              <a:cs typeface="Arial" pitchFamily="34" charset="0"/>
            </a:endParaRPr>
          </a:p>
        </p:txBody>
      </p:sp>
      <p:pic>
        <p:nvPicPr>
          <p:cNvPr id="42" name="Picture 41">
            <a:extLst>
              <a:ext uri="{FF2B5EF4-FFF2-40B4-BE49-F238E27FC236}">
                <a16:creationId xmlns:a16="http://schemas.microsoft.com/office/drawing/2014/main" id="{8E7B8F81-CCD1-424A-A755-980ED65E24D9}"/>
              </a:ext>
            </a:extLst>
          </p:cNvPr>
          <p:cNvPicPr>
            <a:picLocks/>
          </p:cNvPicPr>
          <p:nvPr/>
        </p:nvPicPr>
        <p:blipFill>
          <a:blip r:embed="rId3"/>
          <a:stretch>
            <a:fillRect/>
          </a:stretch>
        </p:blipFill>
        <p:spPr>
          <a:xfrm>
            <a:off x="7035419" y="5823405"/>
            <a:ext cx="728323" cy="672550"/>
          </a:xfrm>
          <a:prstGeom prst="rect">
            <a:avLst/>
          </a:prstGeom>
        </p:spPr>
      </p:pic>
      <p:pic>
        <p:nvPicPr>
          <p:cNvPr id="43" name="Picture 42">
            <a:extLst>
              <a:ext uri="{FF2B5EF4-FFF2-40B4-BE49-F238E27FC236}">
                <a16:creationId xmlns:a16="http://schemas.microsoft.com/office/drawing/2014/main" id="{FFB4912A-DD2B-9D4E-8C18-9F296D5C6016}"/>
              </a:ext>
            </a:extLst>
          </p:cNvPr>
          <p:cNvPicPr>
            <a:picLocks noChangeAspect="1"/>
          </p:cNvPicPr>
          <p:nvPr/>
        </p:nvPicPr>
        <p:blipFill>
          <a:blip r:embed="rId4"/>
          <a:stretch>
            <a:fillRect/>
          </a:stretch>
        </p:blipFill>
        <p:spPr>
          <a:xfrm>
            <a:off x="3218846" y="5792525"/>
            <a:ext cx="706659" cy="734311"/>
          </a:xfrm>
          <a:prstGeom prst="rect">
            <a:avLst/>
          </a:prstGeom>
        </p:spPr>
      </p:pic>
      <p:grpSp>
        <p:nvGrpSpPr>
          <p:cNvPr id="44" name="Group 5">
            <a:extLst>
              <a:ext uri="{FF2B5EF4-FFF2-40B4-BE49-F238E27FC236}">
                <a16:creationId xmlns:a16="http://schemas.microsoft.com/office/drawing/2014/main" id="{A845E821-0D07-4C45-8B73-E8B207DDF7FA}"/>
              </a:ext>
            </a:extLst>
          </p:cNvPr>
          <p:cNvGrpSpPr/>
          <p:nvPr/>
        </p:nvGrpSpPr>
        <p:grpSpPr>
          <a:xfrm>
            <a:off x="2181792" y="3661828"/>
            <a:ext cx="1961545" cy="1405945"/>
            <a:chOff x="2676933" y="3301949"/>
            <a:chExt cx="1550267" cy="1405945"/>
          </a:xfrm>
        </p:grpSpPr>
        <p:sp>
          <p:nvSpPr>
            <p:cNvPr id="45" name="TextBox 44">
              <a:extLst>
                <a:ext uri="{FF2B5EF4-FFF2-40B4-BE49-F238E27FC236}">
                  <a16:creationId xmlns:a16="http://schemas.microsoft.com/office/drawing/2014/main" id="{9C0F3B74-5D23-8E42-92AB-EC361CB937A0}"/>
                </a:ext>
              </a:extLst>
            </p:cNvPr>
            <p:cNvSpPr txBox="1"/>
            <p:nvPr/>
          </p:nvSpPr>
          <p:spPr>
            <a:xfrm>
              <a:off x="2676933" y="3301949"/>
              <a:ext cx="1550267" cy="400110"/>
            </a:xfrm>
            <a:prstGeom prst="rect">
              <a:avLst/>
            </a:prstGeom>
            <a:noFill/>
          </p:spPr>
          <p:txBody>
            <a:bodyPr wrap="square" rtlCol="0" anchor="ctr">
              <a:spAutoFit/>
            </a:bodyPr>
            <a:lstStyle/>
            <a:p>
              <a:r>
                <a:rPr lang="en-US" altLang="ko-KR" sz="2000" b="1" dirty="0">
                  <a:solidFill>
                    <a:schemeClr val="accent4"/>
                  </a:solidFill>
                  <a:cs typeface="Arial" pitchFamily="34" charset="0"/>
                </a:rPr>
                <a:t>Day of Week</a:t>
              </a:r>
              <a:endParaRPr lang="ko-KR" altLang="en-US" sz="2000" b="1" dirty="0">
                <a:solidFill>
                  <a:schemeClr val="accent4"/>
                </a:solidFill>
                <a:cs typeface="Arial" pitchFamily="34" charset="0"/>
              </a:endParaRPr>
            </a:p>
          </p:txBody>
        </p:sp>
        <p:sp>
          <p:nvSpPr>
            <p:cNvPr id="46" name="TextBox 45">
              <a:extLst>
                <a:ext uri="{FF2B5EF4-FFF2-40B4-BE49-F238E27FC236}">
                  <a16:creationId xmlns:a16="http://schemas.microsoft.com/office/drawing/2014/main" id="{22A19528-208C-9E4A-AE0B-7ADD20637EAD}"/>
                </a:ext>
              </a:extLst>
            </p:cNvPr>
            <p:cNvSpPr txBox="1"/>
            <p:nvPr/>
          </p:nvSpPr>
          <p:spPr>
            <a:xfrm>
              <a:off x="2676933" y="3784564"/>
              <a:ext cx="1550267" cy="923330"/>
            </a:xfrm>
            <a:prstGeom prst="rect">
              <a:avLst/>
            </a:prstGeom>
            <a:noFill/>
          </p:spPr>
          <p:txBody>
            <a:bodyPr wrap="square" rtlCol="0">
              <a:spAutoFit/>
            </a:bodyPr>
            <a:lstStyle/>
            <a:p>
              <a:r>
                <a:rPr lang="en-US" altLang="ko-KR" dirty="0">
                  <a:solidFill>
                    <a:schemeClr val="tx1">
                      <a:lumMod val="75000"/>
                      <a:lumOff val="25000"/>
                    </a:schemeClr>
                  </a:solidFill>
                  <a:cs typeface="Arial" pitchFamily="34" charset="0"/>
                </a:rPr>
                <a:t>The Day of the week when the crime occurred.</a:t>
              </a:r>
              <a:endParaRPr lang="ko-KR" altLang="en-US" dirty="0">
                <a:solidFill>
                  <a:schemeClr val="tx1">
                    <a:lumMod val="75000"/>
                    <a:lumOff val="25000"/>
                  </a:schemeClr>
                </a:solidFill>
                <a:cs typeface="Arial" pitchFamily="34" charset="0"/>
              </a:endParaRPr>
            </a:p>
          </p:txBody>
        </p:sp>
      </p:grpSp>
      <p:grpSp>
        <p:nvGrpSpPr>
          <p:cNvPr id="47" name="Group 5">
            <a:extLst>
              <a:ext uri="{FF2B5EF4-FFF2-40B4-BE49-F238E27FC236}">
                <a16:creationId xmlns:a16="http://schemas.microsoft.com/office/drawing/2014/main" id="{7DFB47AF-077A-E046-AAC1-79CD3DF2E0CE}"/>
              </a:ext>
            </a:extLst>
          </p:cNvPr>
          <p:cNvGrpSpPr/>
          <p:nvPr/>
        </p:nvGrpSpPr>
        <p:grpSpPr>
          <a:xfrm>
            <a:off x="8103396" y="5199272"/>
            <a:ext cx="1961545" cy="1405945"/>
            <a:chOff x="2676933" y="3301949"/>
            <a:chExt cx="1550267" cy="1405945"/>
          </a:xfrm>
        </p:grpSpPr>
        <p:sp>
          <p:nvSpPr>
            <p:cNvPr id="48" name="TextBox 47">
              <a:extLst>
                <a:ext uri="{FF2B5EF4-FFF2-40B4-BE49-F238E27FC236}">
                  <a16:creationId xmlns:a16="http://schemas.microsoft.com/office/drawing/2014/main" id="{7AA0D98D-942E-DE49-AD33-A2D708680F12}"/>
                </a:ext>
              </a:extLst>
            </p:cNvPr>
            <p:cNvSpPr txBox="1"/>
            <p:nvPr/>
          </p:nvSpPr>
          <p:spPr>
            <a:xfrm>
              <a:off x="2676933" y="3301949"/>
              <a:ext cx="1550267" cy="400110"/>
            </a:xfrm>
            <a:prstGeom prst="rect">
              <a:avLst/>
            </a:prstGeom>
            <a:noFill/>
          </p:spPr>
          <p:txBody>
            <a:bodyPr wrap="square" rtlCol="0" anchor="ctr">
              <a:spAutoFit/>
            </a:bodyPr>
            <a:lstStyle/>
            <a:p>
              <a:r>
                <a:rPr lang="en-US" altLang="ko-KR" sz="2000" b="1" dirty="0">
                  <a:solidFill>
                    <a:schemeClr val="accent4"/>
                  </a:solidFill>
                  <a:cs typeface="Arial" pitchFamily="34" charset="0"/>
                </a:rPr>
                <a:t>X, Y</a:t>
              </a:r>
              <a:endParaRPr lang="ko-KR" altLang="en-US" sz="2000" b="1" dirty="0">
                <a:solidFill>
                  <a:schemeClr val="accent4"/>
                </a:solidFill>
                <a:cs typeface="Arial" pitchFamily="34" charset="0"/>
              </a:endParaRPr>
            </a:p>
          </p:txBody>
        </p:sp>
        <p:sp>
          <p:nvSpPr>
            <p:cNvPr id="49" name="TextBox 48">
              <a:extLst>
                <a:ext uri="{FF2B5EF4-FFF2-40B4-BE49-F238E27FC236}">
                  <a16:creationId xmlns:a16="http://schemas.microsoft.com/office/drawing/2014/main" id="{AC130947-ACC9-434F-8115-31BEE1F7242A}"/>
                </a:ext>
              </a:extLst>
            </p:cNvPr>
            <p:cNvSpPr txBox="1"/>
            <p:nvPr/>
          </p:nvSpPr>
          <p:spPr>
            <a:xfrm>
              <a:off x="2676933" y="3784564"/>
              <a:ext cx="1550267" cy="923330"/>
            </a:xfrm>
            <a:prstGeom prst="rect">
              <a:avLst/>
            </a:prstGeom>
            <a:noFill/>
          </p:spPr>
          <p:txBody>
            <a:bodyPr wrap="square" rtlCol="0">
              <a:spAutoFit/>
            </a:bodyPr>
            <a:lstStyle/>
            <a:p>
              <a:r>
                <a:rPr lang="en-US" altLang="ko-KR" dirty="0">
                  <a:solidFill>
                    <a:schemeClr val="tx1">
                      <a:lumMod val="75000"/>
                      <a:lumOff val="25000"/>
                    </a:schemeClr>
                  </a:solidFill>
                  <a:cs typeface="Arial" pitchFamily="34" charset="0"/>
                </a:rPr>
                <a:t>Spatial coordinates of the place of crime</a:t>
              </a:r>
              <a:endParaRPr lang="ko-KR" altLang="en-US" dirty="0">
                <a:solidFill>
                  <a:schemeClr val="tx1">
                    <a:lumMod val="75000"/>
                    <a:lumOff val="25000"/>
                  </a:schemeClr>
                </a:solidFill>
                <a:cs typeface="Arial" pitchFamily="34" charset="0"/>
              </a:endParaRPr>
            </a:p>
          </p:txBody>
        </p:sp>
      </p:grpSp>
      <p:sp>
        <p:nvSpPr>
          <p:cNvPr id="50" name="TextBox 49">
            <a:extLst>
              <a:ext uri="{FF2B5EF4-FFF2-40B4-BE49-F238E27FC236}">
                <a16:creationId xmlns:a16="http://schemas.microsoft.com/office/drawing/2014/main" id="{B231DF62-9D41-B648-9132-ACFDE9BAE85B}"/>
              </a:ext>
            </a:extLst>
          </p:cNvPr>
          <p:cNvSpPr txBox="1"/>
          <p:nvPr/>
        </p:nvSpPr>
        <p:spPr>
          <a:xfrm>
            <a:off x="389262" y="215306"/>
            <a:ext cx="8463189" cy="707886"/>
          </a:xfrm>
          <a:prstGeom prst="rect">
            <a:avLst/>
          </a:prstGeom>
          <a:noFill/>
        </p:spPr>
        <p:txBody>
          <a:bodyPr wrap="square" rtlCol="0">
            <a:spAutoFit/>
          </a:bodyPr>
          <a:lstStyle/>
          <a:p>
            <a:r>
              <a:rPr lang="en-CA" sz="4000" b="1" dirty="0"/>
              <a:t>Data Description-Train &amp; Test</a:t>
            </a:r>
          </a:p>
        </p:txBody>
      </p:sp>
      <p:sp>
        <p:nvSpPr>
          <p:cNvPr id="51" name="TextBox 50">
            <a:extLst>
              <a:ext uri="{FF2B5EF4-FFF2-40B4-BE49-F238E27FC236}">
                <a16:creationId xmlns:a16="http://schemas.microsoft.com/office/drawing/2014/main" id="{995AF90D-DC12-C24C-AC0B-C78E13FA69BF}"/>
              </a:ext>
            </a:extLst>
          </p:cNvPr>
          <p:cNvSpPr txBox="1"/>
          <p:nvPr/>
        </p:nvSpPr>
        <p:spPr>
          <a:xfrm>
            <a:off x="0" y="0"/>
            <a:ext cx="168088" cy="1035424"/>
          </a:xfrm>
          <a:prstGeom prst="rect">
            <a:avLst/>
          </a:prstGeom>
          <a:solidFill>
            <a:schemeClr val="accent2">
              <a:lumMod val="75000"/>
            </a:schemeClr>
          </a:solidFill>
        </p:spPr>
        <p:txBody>
          <a:bodyPr wrap="square" rtlCol="0">
            <a:spAutoFit/>
          </a:bodyPr>
          <a:lstStyle/>
          <a:p>
            <a:endParaRPr lang="en-CA" dirty="0"/>
          </a:p>
        </p:txBody>
      </p:sp>
      <p:sp>
        <p:nvSpPr>
          <p:cNvPr id="52" name="TextBox 51">
            <a:extLst>
              <a:ext uri="{FF2B5EF4-FFF2-40B4-BE49-F238E27FC236}">
                <a16:creationId xmlns:a16="http://schemas.microsoft.com/office/drawing/2014/main" id="{AF6AC578-448C-2A47-949A-37B86DB471B4}"/>
              </a:ext>
            </a:extLst>
          </p:cNvPr>
          <p:cNvSpPr txBox="1"/>
          <p:nvPr/>
        </p:nvSpPr>
        <p:spPr>
          <a:xfrm>
            <a:off x="0" y="6570035"/>
            <a:ext cx="12192000" cy="369332"/>
          </a:xfrm>
          <a:prstGeom prst="rect">
            <a:avLst/>
          </a:prstGeom>
          <a:solidFill>
            <a:schemeClr val="bg1"/>
          </a:solidFill>
          <a:ln>
            <a:noFill/>
          </a:ln>
        </p:spPr>
        <p:txBody>
          <a:bodyPr wrap="square" rtlCol="0">
            <a:spAutoFit/>
          </a:bodyPr>
          <a:lstStyle/>
          <a:p>
            <a:endParaRPr lang="en-CA" dirty="0"/>
          </a:p>
        </p:txBody>
      </p:sp>
      <p:sp>
        <p:nvSpPr>
          <p:cNvPr id="53" name="TextBox 52">
            <a:extLst>
              <a:ext uri="{FF2B5EF4-FFF2-40B4-BE49-F238E27FC236}">
                <a16:creationId xmlns:a16="http://schemas.microsoft.com/office/drawing/2014/main" id="{1F186BC3-DF72-7A42-9E24-7B09C7860EDC}"/>
              </a:ext>
            </a:extLst>
          </p:cNvPr>
          <p:cNvSpPr txBox="1"/>
          <p:nvPr/>
        </p:nvSpPr>
        <p:spPr>
          <a:xfrm>
            <a:off x="7035420" y="5226854"/>
            <a:ext cx="966490" cy="400110"/>
          </a:xfrm>
          <a:prstGeom prst="rect">
            <a:avLst/>
          </a:prstGeom>
          <a:noFill/>
        </p:spPr>
        <p:txBody>
          <a:bodyPr wrap="square" rtlCol="0">
            <a:spAutoFit/>
          </a:bodyPr>
          <a:lstStyle/>
          <a:p>
            <a:r>
              <a:rPr lang="en-US" sz="2000" b="1" dirty="0">
                <a:solidFill>
                  <a:srgbClr val="FFC000"/>
                </a:solidFill>
              </a:rPr>
              <a:t>39000</a:t>
            </a:r>
          </a:p>
        </p:txBody>
      </p:sp>
    </p:spTree>
    <p:extLst>
      <p:ext uri="{BB962C8B-B14F-4D97-AF65-F5344CB8AC3E}">
        <p14:creationId xmlns:p14="http://schemas.microsoft.com/office/powerpoint/2010/main" val="996793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D7A7761-9803-3545-B756-FBA95AB6499F}"/>
              </a:ext>
            </a:extLst>
          </p:cNvPr>
          <p:cNvSpPr txBox="1">
            <a:spLocks/>
          </p:cNvSpPr>
          <p:nvPr/>
        </p:nvSpPr>
        <p:spPr>
          <a:xfrm>
            <a:off x="1522413" y="381000"/>
            <a:ext cx="9144001" cy="1371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spcAft>
                <a:spcPts val="600"/>
              </a:spcAft>
            </a:pPr>
            <a:r>
              <a:rPr lang="en-CA"/>
              <a:t>Data cleansing</a:t>
            </a:r>
          </a:p>
        </p:txBody>
      </p:sp>
      <p:sp>
        <p:nvSpPr>
          <p:cNvPr id="5" name="Content Placeholder 2">
            <a:extLst>
              <a:ext uri="{FF2B5EF4-FFF2-40B4-BE49-F238E27FC236}">
                <a16:creationId xmlns:a16="http://schemas.microsoft.com/office/drawing/2014/main" id="{347C6A4B-9C95-3E49-8391-6EA30AF50255}"/>
              </a:ext>
            </a:extLst>
          </p:cNvPr>
          <p:cNvSpPr txBox="1">
            <a:spLocks/>
          </p:cNvSpPr>
          <p:nvPr/>
        </p:nvSpPr>
        <p:spPr>
          <a:xfrm>
            <a:off x="1504781" y="1905001"/>
            <a:ext cx="4419599" cy="4114800"/>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CA" sz="2000"/>
              <a:t>2323 duplicate records, to the extent they even match datetime stamp and location coordinates as well. These records were removed.</a:t>
            </a:r>
          </a:p>
          <a:p>
            <a:r>
              <a:rPr lang="en-CA" sz="2000"/>
              <a:t>There are 67 records with completely wrong geo coordinates for it to belong in City of San Francisco. </a:t>
            </a:r>
          </a:p>
          <a:p>
            <a:r>
              <a:rPr lang="en-CA" sz="2000"/>
              <a:t>5 records were updated with the correct coordinates based on their address matched </a:t>
            </a:r>
          </a:p>
          <a:p>
            <a:r>
              <a:rPr lang="en-CA" sz="2000"/>
              <a:t>62 records were removed, because we do not have the matching addresses.</a:t>
            </a:r>
          </a:p>
        </p:txBody>
      </p:sp>
      <p:pic>
        <p:nvPicPr>
          <p:cNvPr id="6" name="Picture 5">
            <a:extLst>
              <a:ext uri="{FF2B5EF4-FFF2-40B4-BE49-F238E27FC236}">
                <a16:creationId xmlns:a16="http://schemas.microsoft.com/office/drawing/2014/main" id="{B5CCAFD0-0845-2245-B1DE-E1081DD92F59}"/>
              </a:ext>
            </a:extLst>
          </p:cNvPr>
          <p:cNvPicPr>
            <a:picLocks noChangeAspect="1"/>
          </p:cNvPicPr>
          <p:nvPr/>
        </p:nvPicPr>
        <p:blipFill>
          <a:blip r:embed="rId3"/>
          <a:stretch>
            <a:fillRect/>
          </a:stretch>
        </p:blipFill>
        <p:spPr>
          <a:xfrm>
            <a:off x="6814492" y="1785258"/>
            <a:ext cx="4114800" cy="4114800"/>
          </a:xfrm>
          <a:prstGeom prst="rect">
            <a:avLst/>
          </a:prstGeom>
          <a:noFill/>
        </p:spPr>
      </p:pic>
    </p:spTree>
    <p:extLst>
      <p:ext uri="{BB962C8B-B14F-4D97-AF65-F5344CB8AC3E}">
        <p14:creationId xmlns:p14="http://schemas.microsoft.com/office/powerpoint/2010/main" val="56782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Crime Intensity in SF Districts</a:t>
            </a:r>
          </a:p>
        </p:txBody>
      </p:sp>
      <p:pic>
        <p:nvPicPr>
          <p:cNvPr id="5" name="Content Placeholder 4">
            <a:extLst>
              <a:ext uri="{FF2B5EF4-FFF2-40B4-BE49-F238E27FC236}">
                <a16:creationId xmlns:a16="http://schemas.microsoft.com/office/drawing/2014/main" id="{AD01EA92-D340-4BE9-A7D6-2CBC07DFC3F7}"/>
              </a:ext>
            </a:extLst>
          </p:cNvPr>
          <p:cNvPicPr>
            <a:picLocks noGrp="1" noChangeAspect="1"/>
          </p:cNvPicPr>
          <p:nvPr>
            <p:ph idx="1"/>
          </p:nvPr>
        </p:nvPicPr>
        <p:blipFill>
          <a:blip r:embed="rId2"/>
          <a:stretch>
            <a:fillRect/>
          </a:stretch>
        </p:blipFill>
        <p:spPr>
          <a:xfrm>
            <a:off x="4951413" y="1310334"/>
            <a:ext cx="6400800" cy="4084932"/>
          </a:xfrm>
          <a:prstGeom prst="rect">
            <a:avLst/>
          </a:prstGeom>
        </p:spPr>
      </p:pic>
      <p:sp>
        <p:nvSpPr>
          <p:cNvPr id="6" name="TextBox 5">
            <a:extLst>
              <a:ext uri="{FF2B5EF4-FFF2-40B4-BE49-F238E27FC236}">
                <a16:creationId xmlns:a16="http://schemas.microsoft.com/office/drawing/2014/main" id="{0CAC5A37-6C9C-4A10-9AFA-DEF96D569D53}"/>
              </a:ext>
            </a:extLst>
          </p:cNvPr>
          <p:cNvSpPr txBox="1"/>
          <p:nvPr/>
        </p:nvSpPr>
        <p:spPr>
          <a:xfrm>
            <a:off x="6886500" y="3861048"/>
            <a:ext cx="864096" cy="307777"/>
          </a:xfrm>
          <a:prstGeom prst="rect">
            <a:avLst/>
          </a:prstGeom>
          <a:noFill/>
        </p:spPr>
        <p:txBody>
          <a:bodyPr wrap="square" rtlCol="0">
            <a:spAutoFit/>
          </a:bodyPr>
          <a:lstStyle/>
          <a:p>
            <a:r>
              <a:rPr lang="en-CA" sz="1400" b="1" dirty="0">
                <a:solidFill>
                  <a:schemeClr val="bg1"/>
                </a:solidFill>
              </a:rPr>
              <a:t>Mission</a:t>
            </a:r>
          </a:p>
        </p:txBody>
      </p:sp>
      <p:sp>
        <p:nvSpPr>
          <p:cNvPr id="9" name="TextBox 8">
            <a:extLst>
              <a:ext uri="{FF2B5EF4-FFF2-40B4-BE49-F238E27FC236}">
                <a16:creationId xmlns:a16="http://schemas.microsoft.com/office/drawing/2014/main" id="{E0C16F55-C890-4A5D-8EBA-03FFD0DBAEDE}"/>
              </a:ext>
            </a:extLst>
          </p:cNvPr>
          <p:cNvSpPr txBox="1"/>
          <p:nvPr/>
        </p:nvSpPr>
        <p:spPr>
          <a:xfrm>
            <a:off x="7606580" y="4474268"/>
            <a:ext cx="864096" cy="307777"/>
          </a:xfrm>
          <a:prstGeom prst="rect">
            <a:avLst/>
          </a:prstGeom>
          <a:noFill/>
        </p:spPr>
        <p:txBody>
          <a:bodyPr wrap="square" rtlCol="0">
            <a:spAutoFit/>
          </a:bodyPr>
          <a:lstStyle/>
          <a:p>
            <a:r>
              <a:rPr lang="en-CA" sz="1400" b="1" dirty="0">
                <a:solidFill>
                  <a:schemeClr val="bg1"/>
                </a:solidFill>
              </a:rPr>
              <a:t>Bayview</a:t>
            </a:r>
          </a:p>
        </p:txBody>
      </p:sp>
      <p:sp>
        <p:nvSpPr>
          <p:cNvPr id="10" name="TextBox 9">
            <a:extLst>
              <a:ext uri="{FF2B5EF4-FFF2-40B4-BE49-F238E27FC236}">
                <a16:creationId xmlns:a16="http://schemas.microsoft.com/office/drawing/2014/main" id="{D56137FB-E4BF-4189-9299-02A19347ADE4}"/>
              </a:ext>
            </a:extLst>
          </p:cNvPr>
          <p:cNvSpPr txBox="1"/>
          <p:nvPr/>
        </p:nvSpPr>
        <p:spPr>
          <a:xfrm>
            <a:off x="6670476" y="4586436"/>
            <a:ext cx="936104" cy="307777"/>
          </a:xfrm>
          <a:prstGeom prst="rect">
            <a:avLst/>
          </a:prstGeom>
          <a:noFill/>
        </p:spPr>
        <p:txBody>
          <a:bodyPr wrap="square" rtlCol="0">
            <a:spAutoFit/>
          </a:bodyPr>
          <a:lstStyle/>
          <a:p>
            <a:r>
              <a:rPr lang="en-CA" sz="1400" b="1" dirty="0">
                <a:solidFill>
                  <a:schemeClr val="bg1"/>
                </a:solidFill>
              </a:rPr>
              <a:t>Ingleside</a:t>
            </a:r>
          </a:p>
        </p:txBody>
      </p:sp>
      <p:sp>
        <p:nvSpPr>
          <p:cNvPr id="11" name="TextBox 10">
            <a:extLst>
              <a:ext uri="{FF2B5EF4-FFF2-40B4-BE49-F238E27FC236}">
                <a16:creationId xmlns:a16="http://schemas.microsoft.com/office/drawing/2014/main" id="{C46F4E34-CD93-4840-9B62-96486EB9BC3B}"/>
              </a:ext>
            </a:extLst>
          </p:cNvPr>
          <p:cNvSpPr txBox="1"/>
          <p:nvPr/>
        </p:nvSpPr>
        <p:spPr>
          <a:xfrm>
            <a:off x="5446340" y="4271935"/>
            <a:ext cx="864096" cy="307777"/>
          </a:xfrm>
          <a:prstGeom prst="rect">
            <a:avLst/>
          </a:prstGeom>
          <a:noFill/>
        </p:spPr>
        <p:txBody>
          <a:bodyPr wrap="square" rtlCol="0">
            <a:spAutoFit/>
          </a:bodyPr>
          <a:lstStyle/>
          <a:p>
            <a:r>
              <a:rPr lang="en-CA" sz="1400" b="1" dirty="0">
                <a:solidFill>
                  <a:schemeClr val="bg1"/>
                </a:solidFill>
              </a:rPr>
              <a:t>Taraval</a:t>
            </a:r>
          </a:p>
        </p:txBody>
      </p:sp>
      <p:sp>
        <p:nvSpPr>
          <p:cNvPr id="12" name="TextBox 11">
            <a:extLst>
              <a:ext uri="{FF2B5EF4-FFF2-40B4-BE49-F238E27FC236}">
                <a16:creationId xmlns:a16="http://schemas.microsoft.com/office/drawing/2014/main" id="{290B71ED-A546-467A-A1E1-1CB8E226EE4C}"/>
              </a:ext>
            </a:extLst>
          </p:cNvPr>
          <p:cNvSpPr txBox="1"/>
          <p:nvPr/>
        </p:nvSpPr>
        <p:spPr>
          <a:xfrm>
            <a:off x="5365203" y="3352800"/>
            <a:ext cx="1017241" cy="307777"/>
          </a:xfrm>
          <a:prstGeom prst="rect">
            <a:avLst/>
          </a:prstGeom>
          <a:noFill/>
        </p:spPr>
        <p:txBody>
          <a:bodyPr wrap="square" rtlCol="0">
            <a:spAutoFit/>
          </a:bodyPr>
          <a:lstStyle/>
          <a:p>
            <a:r>
              <a:rPr lang="en-CA" sz="1400" b="1" dirty="0">
                <a:solidFill>
                  <a:schemeClr val="bg1"/>
                </a:solidFill>
              </a:rPr>
              <a:t>Richmond</a:t>
            </a:r>
          </a:p>
        </p:txBody>
      </p:sp>
      <p:sp>
        <p:nvSpPr>
          <p:cNvPr id="13" name="TextBox 12">
            <a:extLst>
              <a:ext uri="{FF2B5EF4-FFF2-40B4-BE49-F238E27FC236}">
                <a16:creationId xmlns:a16="http://schemas.microsoft.com/office/drawing/2014/main" id="{77B09CEB-EA8E-4AE4-9000-52345649C864}"/>
              </a:ext>
            </a:extLst>
          </p:cNvPr>
          <p:cNvSpPr txBox="1"/>
          <p:nvPr/>
        </p:nvSpPr>
        <p:spPr>
          <a:xfrm>
            <a:off x="6526460" y="2625280"/>
            <a:ext cx="924934" cy="307777"/>
          </a:xfrm>
          <a:prstGeom prst="rect">
            <a:avLst/>
          </a:prstGeom>
          <a:noFill/>
        </p:spPr>
        <p:txBody>
          <a:bodyPr wrap="square" rtlCol="0">
            <a:spAutoFit/>
          </a:bodyPr>
          <a:lstStyle/>
          <a:p>
            <a:r>
              <a:rPr lang="en-CA" sz="1400" b="1" dirty="0">
                <a:solidFill>
                  <a:schemeClr val="bg1"/>
                </a:solidFill>
              </a:rPr>
              <a:t>Northern</a:t>
            </a:r>
          </a:p>
        </p:txBody>
      </p:sp>
      <p:sp>
        <p:nvSpPr>
          <p:cNvPr id="14" name="TextBox 13">
            <a:extLst>
              <a:ext uri="{FF2B5EF4-FFF2-40B4-BE49-F238E27FC236}">
                <a16:creationId xmlns:a16="http://schemas.microsoft.com/office/drawing/2014/main" id="{042723C3-8B4D-4613-B5F3-DCFBA0185FC3}"/>
              </a:ext>
            </a:extLst>
          </p:cNvPr>
          <p:cNvSpPr txBox="1"/>
          <p:nvPr/>
        </p:nvSpPr>
        <p:spPr>
          <a:xfrm>
            <a:off x="6382444" y="3486127"/>
            <a:ext cx="864096" cy="307777"/>
          </a:xfrm>
          <a:prstGeom prst="rect">
            <a:avLst/>
          </a:prstGeom>
          <a:noFill/>
        </p:spPr>
        <p:txBody>
          <a:bodyPr wrap="square" rtlCol="0">
            <a:spAutoFit/>
          </a:bodyPr>
          <a:lstStyle/>
          <a:p>
            <a:r>
              <a:rPr lang="en-CA" sz="1400" b="1" dirty="0">
                <a:solidFill>
                  <a:schemeClr val="bg1"/>
                </a:solidFill>
              </a:rPr>
              <a:t>Park</a:t>
            </a:r>
          </a:p>
        </p:txBody>
      </p:sp>
      <p:sp>
        <p:nvSpPr>
          <p:cNvPr id="15" name="TextBox 14">
            <a:extLst>
              <a:ext uri="{FF2B5EF4-FFF2-40B4-BE49-F238E27FC236}">
                <a16:creationId xmlns:a16="http://schemas.microsoft.com/office/drawing/2014/main" id="{B090F725-1455-4A7C-86E8-B5B842C4A322}"/>
              </a:ext>
            </a:extLst>
          </p:cNvPr>
          <p:cNvSpPr txBox="1"/>
          <p:nvPr/>
        </p:nvSpPr>
        <p:spPr>
          <a:xfrm>
            <a:off x="7381426" y="3238500"/>
            <a:ext cx="1017241" cy="307777"/>
          </a:xfrm>
          <a:prstGeom prst="rect">
            <a:avLst/>
          </a:prstGeom>
          <a:noFill/>
        </p:spPr>
        <p:txBody>
          <a:bodyPr wrap="square" rtlCol="0">
            <a:spAutoFit/>
          </a:bodyPr>
          <a:lstStyle/>
          <a:p>
            <a:r>
              <a:rPr lang="en-CA" sz="1400" b="1" dirty="0">
                <a:solidFill>
                  <a:schemeClr val="bg1"/>
                </a:solidFill>
              </a:rPr>
              <a:t>Southern</a:t>
            </a:r>
          </a:p>
        </p:txBody>
      </p:sp>
      <p:sp>
        <p:nvSpPr>
          <p:cNvPr id="16" name="TextBox 15">
            <a:extLst>
              <a:ext uri="{FF2B5EF4-FFF2-40B4-BE49-F238E27FC236}">
                <a16:creationId xmlns:a16="http://schemas.microsoft.com/office/drawing/2014/main" id="{07D85C1A-442C-4D92-9138-46B505FFF9F3}"/>
              </a:ext>
            </a:extLst>
          </p:cNvPr>
          <p:cNvSpPr txBox="1"/>
          <p:nvPr/>
        </p:nvSpPr>
        <p:spPr>
          <a:xfrm>
            <a:off x="7318548" y="2534457"/>
            <a:ext cx="864096" cy="307777"/>
          </a:xfrm>
          <a:prstGeom prst="rect">
            <a:avLst/>
          </a:prstGeom>
          <a:noFill/>
        </p:spPr>
        <p:txBody>
          <a:bodyPr wrap="square" rtlCol="0">
            <a:spAutoFit/>
          </a:bodyPr>
          <a:lstStyle/>
          <a:p>
            <a:r>
              <a:rPr lang="en-CA" sz="1400" b="1" dirty="0">
                <a:solidFill>
                  <a:schemeClr val="bg1"/>
                </a:solidFill>
              </a:rPr>
              <a:t>central</a:t>
            </a:r>
          </a:p>
        </p:txBody>
      </p:sp>
    </p:spTree>
    <p:extLst>
      <p:ext uri="{BB962C8B-B14F-4D97-AF65-F5344CB8AC3E}">
        <p14:creationId xmlns:p14="http://schemas.microsoft.com/office/powerpoint/2010/main" val="276513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49796" y="1484784"/>
            <a:ext cx="3596607" cy="2667000"/>
          </a:xfrm>
        </p:spPr>
        <p:txBody>
          <a:bodyPr/>
          <a:lstStyle/>
          <a:p>
            <a:r>
              <a:rPr lang="en-US" dirty="0"/>
              <a:t>Crime Category</a:t>
            </a:r>
          </a:p>
        </p:txBody>
      </p:sp>
      <p:pic>
        <p:nvPicPr>
          <p:cNvPr id="6" name="Picture Placeholder 5" descr="A screenshot of a cell phone&#10;&#10;Description automatically generated">
            <a:extLst>
              <a:ext uri="{FF2B5EF4-FFF2-40B4-BE49-F238E27FC236}">
                <a16:creationId xmlns:a16="http://schemas.microsoft.com/office/drawing/2014/main" id="{681C663A-C7B5-4B16-B919-1B4A31C2C3DA}"/>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4127" r="4127"/>
          <a:stretch>
            <a:fillRect/>
          </a:stretch>
        </p:blipFill>
        <p:spPr/>
      </p:pic>
    </p:spTree>
    <p:extLst>
      <p:ext uri="{BB962C8B-B14F-4D97-AF65-F5344CB8AC3E}">
        <p14:creationId xmlns:p14="http://schemas.microsoft.com/office/powerpoint/2010/main" val="110850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TotalTime>
  <Words>927</Words>
  <Application>Microsoft Macintosh PowerPoint</Application>
  <PresentationFormat>Custom</PresentationFormat>
  <Paragraphs>220</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Corbel</vt:lpstr>
      <vt:lpstr>Digital Blue Tunnel 16x9</vt:lpstr>
      <vt:lpstr>San Francisco Crime     Categorization</vt:lpstr>
      <vt:lpstr>Introduction</vt:lpstr>
      <vt:lpstr>PowerPoint Presentation</vt:lpstr>
      <vt:lpstr>Project Goal</vt:lpstr>
      <vt:lpstr>Project Flow</vt:lpstr>
      <vt:lpstr>PowerPoint Presentation</vt:lpstr>
      <vt:lpstr>PowerPoint Presentation</vt:lpstr>
      <vt:lpstr>Crime Intensity in SF Districts</vt:lpstr>
      <vt:lpstr>Crime Category</vt:lpstr>
      <vt:lpstr>Crime Category Trends</vt:lpstr>
      <vt:lpstr>SFPD Districts Boundaries</vt:lpstr>
      <vt:lpstr>Feature Engineering</vt:lpstr>
      <vt:lpstr>Feature Engineering</vt:lpstr>
      <vt:lpstr>Feature Engineering</vt:lpstr>
      <vt:lpstr>Feature Engineering</vt:lpstr>
      <vt:lpstr>Classification Models</vt:lpstr>
      <vt:lpstr>PowerPoint Presentation</vt:lpstr>
      <vt:lpstr>PowerPoint Presentation</vt:lpstr>
      <vt:lpstr>Recommendations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San Francisco Crime     Categorization</dc:title>
  <dc:creator>B. Kumar</dc:creator>
  <cp:lastModifiedBy>Ruppa Balu, Preetam Baabu</cp:lastModifiedBy>
  <cp:revision>11</cp:revision>
  <dcterms:created xsi:type="dcterms:W3CDTF">2019-12-14T01:02:32Z</dcterms:created>
  <dcterms:modified xsi:type="dcterms:W3CDTF">2020-01-16T00:18:11Z</dcterms:modified>
</cp:coreProperties>
</file>